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40436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48892" y="9792715"/>
            <a:ext cx="465836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91768" y="9806813"/>
            <a:ext cx="255905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Relationship Id="rId4" Type="http://schemas.openxmlformats.org/officeDocument/2006/relationships/image" Target="../media/image80.png"/><Relationship Id="rId5" Type="http://schemas.openxmlformats.org/officeDocument/2006/relationships/image" Target="../media/image81.png"/><Relationship Id="rId6" Type="http://schemas.openxmlformats.org/officeDocument/2006/relationships/image" Target="../media/image82.png"/><Relationship Id="rId7" Type="http://schemas.openxmlformats.org/officeDocument/2006/relationships/image" Target="../media/image83.png"/><Relationship Id="rId8" Type="http://schemas.openxmlformats.org/officeDocument/2006/relationships/image" Target="../media/image84.png"/><Relationship Id="rId9" Type="http://schemas.openxmlformats.org/officeDocument/2006/relationships/image" Target="../media/image85.png"/><Relationship Id="rId10" Type="http://schemas.openxmlformats.org/officeDocument/2006/relationships/image" Target="../media/image86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7.png"/><Relationship Id="rId3" Type="http://schemas.openxmlformats.org/officeDocument/2006/relationships/image" Target="../media/image88.png"/><Relationship Id="rId4" Type="http://schemas.openxmlformats.org/officeDocument/2006/relationships/image" Target="../media/image89.png"/><Relationship Id="rId5" Type="http://schemas.openxmlformats.org/officeDocument/2006/relationships/image" Target="../media/image90.png"/><Relationship Id="rId6" Type="http://schemas.openxmlformats.org/officeDocument/2006/relationships/image" Target="../media/image91.png"/><Relationship Id="rId7" Type="http://schemas.openxmlformats.org/officeDocument/2006/relationships/image" Target="../media/image92.png"/><Relationship Id="rId8" Type="http://schemas.openxmlformats.org/officeDocument/2006/relationships/image" Target="../media/image93.png"/><Relationship Id="rId9" Type="http://schemas.openxmlformats.org/officeDocument/2006/relationships/image" Target="../media/image94.png"/><Relationship Id="rId10" Type="http://schemas.openxmlformats.org/officeDocument/2006/relationships/image" Target="../media/image95.png"/><Relationship Id="rId11" Type="http://schemas.openxmlformats.org/officeDocument/2006/relationships/image" Target="../media/image96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7.png"/><Relationship Id="rId3" Type="http://schemas.openxmlformats.org/officeDocument/2006/relationships/image" Target="../media/image98.png"/><Relationship Id="rId4" Type="http://schemas.openxmlformats.org/officeDocument/2006/relationships/image" Target="../media/image99.png"/><Relationship Id="rId5" Type="http://schemas.openxmlformats.org/officeDocument/2006/relationships/image" Target="../media/image100.png"/><Relationship Id="rId6" Type="http://schemas.openxmlformats.org/officeDocument/2006/relationships/image" Target="../media/image101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2.png"/><Relationship Id="rId3" Type="http://schemas.openxmlformats.org/officeDocument/2006/relationships/image" Target="../media/image103.png"/><Relationship Id="rId4" Type="http://schemas.openxmlformats.org/officeDocument/2006/relationships/image" Target="../media/image104.png"/><Relationship Id="rId5" Type="http://schemas.openxmlformats.org/officeDocument/2006/relationships/image" Target="../media/image105.png"/><Relationship Id="rId6" Type="http://schemas.openxmlformats.org/officeDocument/2006/relationships/image" Target="../media/image106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7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0" Type="http://schemas.openxmlformats.org/officeDocument/2006/relationships/image" Target="../media/image21.png"/><Relationship Id="rId11" Type="http://schemas.openxmlformats.org/officeDocument/2006/relationships/image" Target="../media/image22.png"/><Relationship Id="rId12" Type="http://schemas.openxmlformats.org/officeDocument/2006/relationships/image" Target="../media/image23.png"/><Relationship Id="rId13" Type="http://schemas.openxmlformats.org/officeDocument/2006/relationships/image" Target="../media/image24.png"/><Relationship Id="rId14" Type="http://schemas.openxmlformats.org/officeDocument/2006/relationships/image" Target="../media/image25.png"/><Relationship Id="rId15" Type="http://schemas.openxmlformats.org/officeDocument/2006/relationships/image" Target="../media/image26.png"/><Relationship Id="rId16" Type="http://schemas.openxmlformats.org/officeDocument/2006/relationships/image" Target="../media/image27.png"/><Relationship Id="rId17" Type="http://schemas.openxmlformats.org/officeDocument/2006/relationships/image" Target="../media/image28.png"/><Relationship Id="rId18" Type="http://schemas.openxmlformats.org/officeDocument/2006/relationships/image" Target="../media/image29.png"/><Relationship Id="rId19" Type="http://schemas.openxmlformats.org/officeDocument/2006/relationships/image" Target="../media/image30.png"/><Relationship Id="rId20" Type="http://schemas.openxmlformats.org/officeDocument/2006/relationships/image" Target="../media/image31.png"/><Relationship Id="rId21" Type="http://schemas.openxmlformats.org/officeDocument/2006/relationships/image" Target="../media/image32.png"/><Relationship Id="rId22" Type="http://schemas.openxmlformats.org/officeDocument/2006/relationships/image" Target="../media/image33.png"/><Relationship Id="rId23" Type="http://schemas.openxmlformats.org/officeDocument/2006/relationships/image" Target="../media/image3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Relationship Id="rId4" Type="http://schemas.openxmlformats.org/officeDocument/2006/relationships/image" Target="../media/image37.png"/><Relationship Id="rId5" Type="http://schemas.openxmlformats.org/officeDocument/2006/relationships/image" Target="../media/image38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Relationship Id="rId10" Type="http://schemas.openxmlformats.org/officeDocument/2006/relationships/image" Target="../media/image43.png"/><Relationship Id="rId11" Type="http://schemas.openxmlformats.org/officeDocument/2006/relationships/image" Target="../media/image44.png"/><Relationship Id="rId12" Type="http://schemas.openxmlformats.org/officeDocument/2006/relationships/image" Target="../media/image45.png"/><Relationship Id="rId13" Type="http://schemas.openxmlformats.org/officeDocument/2006/relationships/image" Target="../media/image46.png"/><Relationship Id="rId14" Type="http://schemas.openxmlformats.org/officeDocument/2006/relationships/image" Target="../media/image47.png"/><Relationship Id="rId15" Type="http://schemas.openxmlformats.org/officeDocument/2006/relationships/image" Target="../media/image48.png"/><Relationship Id="rId16" Type="http://schemas.openxmlformats.org/officeDocument/2006/relationships/image" Target="../media/image49.png"/><Relationship Id="rId17" Type="http://schemas.openxmlformats.org/officeDocument/2006/relationships/image" Target="../media/image50.png"/><Relationship Id="rId18" Type="http://schemas.openxmlformats.org/officeDocument/2006/relationships/image" Target="../media/image51.png"/><Relationship Id="rId19" Type="http://schemas.openxmlformats.org/officeDocument/2006/relationships/image" Target="../media/image52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3.png"/><Relationship Id="rId3" Type="http://schemas.openxmlformats.org/officeDocument/2006/relationships/image" Target="../media/image54.png"/><Relationship Id="rId4" Type="http://schemas.openxmlformats.org/officeDocument/2006/relationships/image" Target="../media/image55.png"/><Relationship Id="rId5" Type="http://schemas.openxmlformats.org/officeDocument/2006/relationships/image" Target="../media/image56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Relationship Id="rId4" Type="http://schemas.openxmlformats.org/officeDocument/2006/relationships/image" Target="../media/image59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Relationship Id="rId4" Type="http://schemas.openxmlformats.org/officeDocument/2006/relationships/image" Target="../media/image58.png"/><Relationship Id="rId5" Type="http://schemas.openxmlformats.org/officeDocument/2006/relationships/image" Target="../media/image62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Relationship Id="rId8" Type="http://schemas.openxmlformats.org/officeDocument/2006/relationships/image" Target="../media/image65.png"/><Relationship Id="rId9" Type="http://schemas.openxmlformats.org/officeDocument/2006/relationships/image" Target="../media/image66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7.png"/><Relationship Id="rId3" Type="http://schemas.openxmlformats.org/officeDocument/2006/relationships/image" Target="../media/image64.png"/><Relationship Id="rId4" Type="http://schemas.openxmlformats.org/officeDocument/2006/relationships/image" Target="../media/image68.png"/><Relationship Id="rId5" Type="http://schemas.openxmlformats.org/officeDocument/2006/relationships/image" Target="../media/image69.png"/><Relationship Id="rId6" Type="http://schemas.openxmlformats.org/officeDocument/2006/relationships/image" Target="../media/image70.png"/><Relationship Id="rId7" Type="http://schemas.openxmlformats.org/officeDocument/2006/relationships/image" Target="../media/image71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2.png"/><Relationship Id="rId3" Type="http://schemas.openxmlformats.org/officeDocument/2006/relationships/image" Target="../media/image73.png"/><Relationship Id="rId4" Type="http://schemas.openxmlformats.org/officeDocument/2006/relationships/image" Target="../media/image74.png"/><Relationship Id="rId5" Type="http://schemas.openxmlformats.org/officeDocument/2006/relationships/image" Target="../media/image75.png"/><Relationship Id="rId6" Type="http://schemas.openxmlformats.org/officeDocument/2006/relationships/image" Target="../media/image76.png"/><Relationship Id="rId7" Type="http://schemas.openxmlformats.org/officeDocument/2006/relationships/image" Target="../media/image7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85304"/>
            <a:ext cx="6709409" cy="9203055"/>
          </a:xfrm>
          <a:prstGeom prst="rect">
            <a:avLst/>
          </a:prstGeom>
        </p:spPr>
        <p:txBody>
          <a:bodyPr wrap="square" lIns="0" tIns="5461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430"/>
              </a:spcBef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      </a:t>
            </a:r>
            <a:r>
              <a:rPr dirty="0" u="sng" sz="1600" spc="15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5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        </a:t>
            </a:r>
            <a:r>
              <a:rPr dirty="0" u="sng" sz="1600" spc="17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endParaRPr sz="16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375"/>
              </a:spcBef>
            </a:pPr>
            <a:r>
              <a:rPr dirty="0" sz="1800" spc="-5" b="1">
                <a:latin typeface="Copperplate Gothic Bold"/>
                <a:cs typeface="Copperplate Gothic Bold"/>
              </a:rPr>
              <a:t>The Slope-Deflection</a:t>
            </a:r>
            <a:r>
              <a:rPr dirty="0" sz="1800" b="1">
                <a:latin typeface="Copperplate Gothic Bold"/>
                <a:cs typeface="Copperplate Gothic Bold"/>
              </a:rPr>
              <a:t> </a:t>
            </a:r>
            <a:r>
              <a:rPr dirty="0" sz="1800" spc="-5" b="1">
                <a:latin typeface="Copperplate Gothic Bold"/>
                <a:cs typeface="Copperplate Gothic Bold"/>
              </a:rPr>
              <a:t>Method</a:t>
            </a:r>
            <a:endParaRPr sz="1800">
              <a:latin typeface="Copperplate Gothic Bold"/>
              <a:cs typeface="Copperplate Gothic Bold"/>
            </a:endParaRPr>
          </a:p>
          <a:p>
            <a:pPr marL="29209">
              <a:lnSpc>
                <a:spcPct val="100000"/>
              </a:lnSpc>
              <a:spcBef>
                <a:spcPts val="118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Introduction</a:t>
            </a:r>
            <a:endParaRPr sz="1400">
              <a:latin typeface="Copperplate Gothic Bold"/>
              <a:cs typeface="Copperplate Gothic Bold"/>
            </a:endParaRPr>
          </a:p>
          <a:p>
            <a:pPr algn="just" marL="29209" marR="25400">
              <a:lnSpc>
                <a:spcPct val="143800"/>
              </a:lnSpc>
              <a:spcBef>
                <a:spcPts val="420"/>
              </a:spcBef>
            </a:pPr>
            <a:r>
              <a:rPr dirty="0" sz="1400" spc="-5">
                <a:latin typeface="Times New Roman"/>
                <a:cs typeface="Times New Roman"/>
              </a:rPr>
              <a:t>As pointed out earlier, 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two distinct methods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analysis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statically indeterminate  structures depending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how equations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equilibrium, load displacement and compatibility  conditions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satisfied: </a:t>
            </a:r>
            <a:r>
              <a:rPr dirty="0" sz="1400">
                <a:latin typeface="Times New Roman"/>
                <a:cs typeface="Times New Roman"/>
              </a:rPr>
              <a:t>1) </a:t>
            </a:r>
            <a:r>
              <a:rPr dirty="0" sz="1400" spc="-5">
                <a:latin typeface="Times New Roman"/>
                <a:cs typeface="Times New Roman"/>
              </a:rPr>
              <a:t>force method of analysis and (2) </a:t>
            </a:r>
            <a:r>
              <a:rPr dirty="0" sz="1400">
                <a:latin typeface="Times New Roman"/>
                <a:cs typeface="Times New Roman"/>
              </a:rPr>
              <a:t>displacement </a:t>
            </a:r>
            <a:r>
              <a:rPr dirty="0" sz="1400" spc="-5">
                <a:latin typeface="Times New Roman"/>
                <a:cs typeface="Times New Roman"/>
              </a:rPr>
              <a:t>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analysis. 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last module, force 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analysis </a:t>
            </a:r>
            <a:r>
              <a:rPr dirty="0" sz="1400" spc="-10">
                <a:latin typeface="Times New Roman"/>
                <a:cs typeface="Times New Roman"/>
              </a:rPr>
              <a:t>was </a:t>
            </a:r>
            <a:r>
              <a:rPr dirty="0" sz="1400" spc="-5">
                <a:latin typeface="Times New Roman"/>
                <a:cs typeface="Times New Roman"/>
              </a:rPr>
              <a:t>discussed.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module, the displacement  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analysis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be discussed.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force method of analysis, primary unknowns are  </a:t>
            </a:r>
            <a:r>
              <a:rPr dirty="0" sz="1400">
                <a:latin typeface="Times New Roman"/>
                <a:cs typeface="Times New Roman"/>
              </a:rPr>
              <a:t>forces </a:t>
            </a:r>
            <a:r>
              <a:rPr dirty="0" sz="1400" spc="-5">
                <a:latin typeface="Times New Roman"/>
                <a:cs typeface="Times New Roman"/>
              </a:rPr>
              <a:t>and compatibility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displacements </a:t>
            </a:r>
            <a:r>
              <a:rPr dirty="0" sz="1400">
                <a:latin typeface="Times New Roman"/>
                <a:cs typeface="Times New Roman"/>
              </a:rPr>
              <a:t>is written </a:t>
            </a:r>
            <a:r>
              <a:rPr dirty="0" sz="1400" spc="-5">
                <a:latin typeface="Times New Roman"/>
                <a:cs typeface="Times New Roman"/>
              </a:rPr>
              <a:t>in terms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pre-selected redundant  reactions and flexibility coefficients using force displacement relations. </a:t>
            </a:r>
            <a:r>
              <a:rPr dirty="0" sz="1400" spc="-10">
                <a:latin typeface="Times New Roman"/>
                <a:cs typeface="Times New Roman"/>
              </a:rPr>
              <a:t>Solving </a:t>
            </a:r>
            <a:r>
              <a:rPr dirty="0" sz="1400">
                <a:latin typeface="Times New Roman"/>
                <a:cs typeface="Times New Roman"/>
              </a:rPr>
              <a:t>these  </a:t>
            </a:r>
            <a:r>
              <a:rPr dirty="0" sz="1400" spc="-5">
                <a:latin typeface="Times New Roman"/>
                <a:cs typeface="Times New Roman"/>
              </a:rPr>
              <a:t>equations, the unknown redundant reactions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evaluated. The remaining reactions </a:t>
            </a:r>
            <a:r>
              <a:rPr dirty="0" sz="1400">
                <a:latin typeface="Times New Roman"/>
                <a:cs typeface="Times New Roman"/>
              </a:rPr>
              <a:t>are  </a:t>
            </a:r>
            <a:r>
              <a:rPr dirty="0" sz="1400" spc="-5">
                <a:latin typeface="Times New Roman"/>
                <a:cs typeface="Times New Roman"/>
              </a:rPr>
              <a:t>obtained from equations of equilibrium.</a:t>
            </a:r>
            <a:endParaRPr sz="1400">
              <a:latin typeface="Times New Roman"/>
              <a:cs typeface="Times New Roman"/>
            </a:endParaRPr>
          </a:p>
          <a:p>
            <a:pPr algn="just" marL="29209" marR="3175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name itself suggests, in the displacement 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analysis, the primary unknowns 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displacements.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Once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structural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model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defined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for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problem,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unknowns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algn="just" marL="29209" marR="22860">
              <a:lnSpc>
                <a:spcPct val="1437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automatically chosen unlike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force method. Hence this method is more </a:t>
            </a:r>
            <a:r>
              <a:rPr dirty="0" sz="1400">
                <a:latin typeface="Times New Roman"/>
                <a:cs typeface="Times New Roman"/>
              </a:rPr>
              <a:t>suitable </a:t>
            </a:r>
            <a:r>
              <a:rPr dirty="0" sz="1400" spc="-5">
                <a:latin typeface="Times New Roman"/>
                <a:cs typeface="Times New Roman"/>
              </a:rPr>
              <a:t>for  computer implementation.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displacement 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analysis, first equilibrium  equations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satisfied. The equilibrium </a:t>
            </a:r>
            <a:r>
              <a:rPr dirty="0" sz="1400">
                <a:latin typeface="Times New Roman"/>
                <a:cs typeface="Times New Roman"/>
              </a:rPr>
              <a:t>of forces </a:t>
            </a:r>
            <a:r>
              <a:rPr dirty="0" sz="1400" spc="-5">
                <a:latin typeface="Times New Roman"/>
                <a:cs typeface="Times New Roman"/>
              </a:rPr>
              <a:t>is written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expressing the unknown joint  displacements in </a:t>
            </a:r>
            <a:r>
              <a:rPr dirty="0" sz="1400" spc="-10">
                <a:latin typeface="Times New Roman"/>
                <a:cs typeface="Times New Roman"/>
              </a:rPr>
              <a:t>terms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load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using load displacement relations. These equilibrium  equations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solved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unknown joint displacements.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next step, the unknown  reactions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computed from compatibility equations using force displacement relations. </a:t>
            </a:r>
            <a:r>
              <a:rPr dirty="0" sz="1400" spc="-1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displacement method, three methods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 spc="-5">
                <a:latin typeface="Times New Roman"/>
                <a:cs typeface="Times New Roman"/>
              </a:rPr>
              <a:t>are closely </a:t>
            </a:r>
            <a:r>
              <a:rPr dirty="0" sz="1400">
                <a:latin typeface="Times New Roman"/>
                <a:cs typeface="Times New Roman"/>
              </a:rPr>
              <a:t>related </a:t>
            </a:r>
            <a:r>
              <a:rPr dirty="0" sz="1400" spc="2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each other will be  discussed.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486409" indent="-228600">
              <a:lnSpc>
                <a:spcPct val="100000"/>
              </a:lnSpc>
              <a:buAutoNum type="arabicPeriod"/>
              <a:tabLst>
                <a:tab pos="487045" algn="l"/>
              </a:tabLst>
            </a:pPr>
            <a:r>
              <a:rPr dirty="0" sz="1400" spc="-5">
                <a:latin typeface="Times New Roman"/>
                <a:cs typeface="Times New Roman"/>
              </a:rPr>
              <a:t>Slope-deflection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  <a:p>
            <a:pPr marL="486409" indent="-228600">
              <a:lnSpc>
                <a:spcPct val="100000"/>
              </a:lnSpc>
              <a:spcBef>
                <a:spcPts val="175"/>
              </a:spcBef>
              <a:buAutoNum type="arabicPeriod"/>
              <a:tabLst>
                <a:tab pos="487045" algn="l"/>
              </a:tabLst>
            </a:pPr>
            <a:r>
              <a:rPr dirty="0" sz="1400" spc="-5">
                <a:latin typeface="Times New Roman"/>
                <a:cs typeface="Times New Roman"/>
              </a:rPr>
              <a:t>Moment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distribution</a:t>
            </a:r>
            <a:endParaRPr sz="1400">
              <a:latin typeface="Times New Roman"/>
              <a:cs typeface="Times New Roman"/>
            </a:endParaRPr>
          </a:p>
          <a:p>
            <a:pPr marL="486409" indent="-228600">
              <a:lnSpc>
                <a:spcPct val="100000"/>
              </a:lnSpc>
              <a:spcBef>
                <a:spcPts val="165"/>
              </a:spcBef>
              <a:buAutoNum type="arabicPeriod"/>
              <a:tabLst>
                <a:tab pos="487045" algn="l"/>
              </a:tabLst>
            </a:pPr>
            <a:r>
              <a:rPr dirty="0" sz="1400">
                <a:latin typeface="Times New Roman"/>
                <a:cs typeface="Times New Roman"/>
              </a:rPr>
              <a:t>Direct </a:t>
            </a:r>
            <a:r>
              <a:rPr dirty="0" sz="1400" spc="-5">
                <a:latin typeface="Times New Roman"/>
                <a:cs typeface="Times New Roman"/>
              </a:rPr>
              <a:t>stiffness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  <a:p>
            <a:pPr algn="just" marL="29209">
              <a:lnSpc>
                <a:spcPct val="100000"/>
              </a:lnSpc>
              <a:spcBef>
                <a:spcPts val="114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Degrees of Freedom</a:t>
            </a:r>
            <a:endParaRPr sz="1400">
              <a:latin typeface="Copperplate Gothic Bold"/>
              <a:cs typeface="Copperplate Gothic Bold"/>
            </a:endParaRPr>
          </a:p>
          <a:p>
            <a:pPr algn="just" marL="29209" marR="23495">
              <a:lnSpc>
                <a:spcPct val="110000"/>
              </a:lnSpc>
              <a:spcBef>
                <a:spcPts val="98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displacement 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analysis, primary unknowns are joint displacements, which 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commonly </a:t>
            </a:r>
            <a:r>
              <a:rPr dirty="0" sz="1400">
                <a:latin typeface="Times New Roman"/>
                <a:cs typeface="Times New Roman"/>
              </a:rPr>
              <a:t>referred to as </a:t>
            </a:r>
            <a:r>
              <a:rPr dirty="0" sz="1400" spc="-5">
                <a:latin typeface="Times New Roman"/>
                <a:cs typeface="Times New Roman"/>
              </a:rPr>
              <a:t>the degrees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freedom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structure.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necessary </a:t>
            </a:r>
            <a:r>
              <a:rPr dirty="0" sz="1400">
                <a:latin typeface="Times New Roman"/>
                <a:cs typeface="Times New Roman"/>
              </a:rPr>
              <a:t>to  </a:t>
            </a:r>
            <a:r>
              <a:rPr dirty="0" sz="1400" spc="-5">
                <a:latin typeface="Times New Roman"/>
                <a:cs typeface="Times New Roman"/>
              </a:rPr>
              <a:t>consider </a:t>
            </a:r>
            <a:r>
              <a:rPr dirty="0" sz="1400" spc="-1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the independent degrees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freedom while writing the equilibrium equations.  </a:t>
            </a: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degrees of freedom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specified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supports, joints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at the </a:t>
            </a:r>
            <a:r>
              <a:rPr dirty="0" sz="1400" spc="-5">
                <a:latin typeface="Times New Roman"/>
                <a:cs typeface="Times New Roman"/>
              </a:rPr>
              <a:t>free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ends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62942"/>
            <a:ext cx="6709409" cy="839469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 marR="92075">
              <a:lnSpc>
                <a:spcPct val="110100"/>
              </a:lnSpc>
              <a:spcBef>
                <a:spcPts val="280"/>
              </a:spcBef>
            </a:pPr>
            <a:r>
              <a:rPr dirty="0" sz="1400" spc="-5">
                <a:latin typeface="Times New Roman"/>
                <a:cs typeface="Times New Roman"/>
              </a:rPr>
              <a:t>Example(5):- </a:t>
            </a:r>
            <a:r>
              <a:rPr dirty="0" sz="1400" spc="-10">
                <a:latin typeface="Times New Roman"/>
                <a:cs typeface="Times New Roman"/>
              </a:rPr>
              <a:t>Analysis </a:t>
            </a:r>
            <a:r>
              <a:rPr dirty="0" sz="1400" spc="-5">
                <a:latin typeface="Times New Roman"/>
                <a:cs typeface="Times New Roman"/>
              </a:rPr>
              <a:t>the frame shown using slope-deflection method.E=200GPa, I=800E6  mm</a:t>
            </a:r>
            <a:r>
              <a:rPr dirty="0" baseline="40123" sz="1350" spc="-7">
                <a:latin typeface="Times New Roman"/>
                <a:cs typeface="Times New Roman"/>
              </a:rPr>
              <a:t>4</a:t>
            </a:r>
            <a:r>
              <a:rPr dirty="0" sz="1400" spc="-5">
                <a:latin typeface="Times New Roman"/>
                <a:cs typeface="Times New Roman"/>
              </a:rPr>
              <a:t>. The support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D </a:t>
            </a:r>
            <a:r>
              <a:rPr dirty="0" sz="1400" spc="-5">
                <a:latin typeface="Times New Roman"/>
                <a:cs typeface="Times New Roman"/>
              </a:rPr>
              <a:t>settles 10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mm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1325625"/>
            <a:ext cx="5988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ol</a:t>
            </a:r>
            <a:r>
              <a:rPr dirty="0" sz="1400">
                <a:latin typeface="Times New Roman"/>
                <a:cs typeface="Times New Roman"/>
              </a:rPr>
              <a:t>u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1667611"/>
            <a:ext cx="1834514" cy="495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Unknown </a:t>
            </a:r>
            <a:r>
              <a:rPr dirty="0" sz="1400">
                <a:latin typeface="Times New Roman"/>
                <a:cs typeface="Times New Roman"/>
              </a:rPr>
              <a:t>θ</a:t>
            </a:r>
            <a:r>
              <a:rPr dirty="0" baseline="-12345" sz="1350">
                <a:latin typeface="Times New Roman"/>
                <a:cs typeface="Times New Roman"/>
              </a:rPr>
              <a:t>B1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B2</a:t>
            </a:r>
            <a:r>
              <a:rPr dirty="0" sz="1400" spc="-5">
                <a:latin typeface="Times New Roman"/>
                <a:cs typeface="Times New Roman"/>
              </a:rPr>
              <a:t>, θ</a:t>
            </a:r>
            <a:r>
              <a:rPr dirty="0" baseline="-12345" sz="1350" spc="-7">
                <a:latin typeface="Times New Roman"/>
                <a:cs typeface="Times New Roman"/>
              </a:rPr>
              <a:t>B3 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2-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100" y="2429001"/>
            <a:ext cx="52197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18996" y="2252827"/>
            <a:ext cx="67500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8890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31696" y="2569717"/>
            <a:ext cx="657225" cy="0"/>
          </a:xfrm>
          <a:custGeom>
            <a:avLst/>
            <a:gdLst/>
            <a:ahLst/>
            <a:cxnLst/>
            <a:rect l="l" t="t" r="r" b="b"/>
            <a:pathLst>
              <a:path w="657225" h="0">
                <a:moveTo>
                  <a:pt x="0" y="0"/>
                </a:moveTo>
                <a:lnTo>
                  <a:pt x="6568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913889" y="2429001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86101" y="2252827"/>
            <a:ext cx="143954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98801" y="2569717"/>
            <a:ext cx="1411605" cy="0"/>
          </a:xfrm>
          <a:custGeom>
            <a:avLst/>
            <a:gdLst/>
            <a:ahLst/>
            <a:cxnLst/>
            <a:rect l="l" t="t" r="r" b="b"/>
            <a:pathLst>
              <a:path w="1411604" h="0">
                <a:moveTo>
                  <a:pt x="0" y="0"/>
                </a:moveTo>
                <a:lnTo>
                  <a:pt x="141147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73100" y="2913633"/>
            <a:ext cx="2070100" cy="607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3100" y="3772026"/>
            <a:ext cx="70802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85061" y="3595852"/>
            <a:ext cx="157099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 marR="635">
              <a:lnSpc>
                <a:spcPct val="100000"/>
              </a:lnSpc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397761" y="3912742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 h="0">
                <a:moveTo>
                  <a:pt x="0" y="0"/>
                </a:moveTo>
                <a:lnTo>
                  <a:pt x="154406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73100" y="4383150"/>
            <a:ext cx="1771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5136" y="4471542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90089" y="4502022"/>
            <a:ext cx="34734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94713" y="4523866"/>
            <a:ext cx="1544320" cy="0"/>
          </a:xfrm>
          <a:custGeom>
            <a:avLst/>
            <a:gdLst/>
            <a:ahLst/>
            <a:cxnLst/>
            <a:rect l="l" t="t" r="r" b="b"/>
            <a:pathLst>
              <a:path w="1544320" h="0">
                <a:moveTo>
                  <a:pt x="0" y="0"/>
                </a:moveTo>
                <a:lnTo>
                  <a:pt x="154406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037640" y="4247514"/>
            <a:ext cx="26758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1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baseline="-41666" sz="2100" spc="697">
                <a:latin typeface="Cambria Math"/>
                <a:cs typeface="Cambria Math"/>
              </a:rPr>
              <a:t>   </a:t>
            </a:r>
            <a:r>
              <a:rPr dirty="0" baseline="-41666" sz="2100" spc="682">
                <a:latin typeface="Cambria Math"/>
                <a:cs typeface="Cambria Math"/>
              </a:rPr>
              <a:t> </a:t>
            </a:r>
            <a:r>
              <a:rPr dirty="0" baseline="-41666" sz="2100" spc="-37">
                <a:latin typeface="Cambria Math"/>
                <a:cs typeface="Cambria Math"/>
              </a:rPr>
              <a:t> </a:t>
            </a:r>
            <a:r>
              <a:rPr dirty="0" baseline="-41666" sz="2100" spc="697">
                <a:latin typeface="Cambria Math"/>
                <a:cs typeface="Cambria Math"/>
              </a:rPr>
              <a:t> </a:t>
            </a:r>
            <a:endParaRPr baseline="-41666" sz="21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3100" y="4861686"/>
            <a:ext cx="2029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3-slope deflection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48942" y="5459348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870201" y="548104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805992" y="5428869"/>
            <a:ext cx="16427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70660" algn="l"/>
              </a:tabLst>
            </a:pPr>
            <a:r>
              <a:rPr dirty="0" sz="1000" spc="445">
                <a:latin typeface="Cambria Math"/>
                <a:cs typeface="Cambria Math"/>
              </a:rPr>
              <a:t>  </a:t>
            </a:r>
            <a:r>
              <a:rPr dirty="0" sz="1000" spc="445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73100" y="5340476"/>
            <a:ext cx="31730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75285" algn="l"/>
                <a:tab pos="182054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6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14698" y="5428869"/>
            <a:ext cx="1841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56561" y="601713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877822" y="6038976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673100" y="5898260"/>
            <a:ext cx="172973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163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15136" y="5986652"/>
            <a:ext cx="1740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68450" algn="l"/>
              </a:tabLst>
            </a:pP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sz="1000" spc="44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86354" y="5898260"/>
            <a:ext cx="1131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86683" y="5986652"/>
            <a:ext cx="1841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62657" y="632193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962657" y="657644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975357" y="659828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673100" y="6457568"/>
            <a:ext cx="17278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78460" algn="l"/>
                <a:tab pos="143002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15136" y="6545960"/>
            <a:ext cx="173926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67180" algn="l"/>
              </a:tabLst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sz="1000" spc="41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959610" y="687971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959610" y="7134225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972310" y="7156068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73100" y="7015353"/>
            <a:ext cx="17246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76555" algn="l"/>
                <a:tab pos="142811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15136" y="7103744"/>
            <a:ext cx="173608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64005" algn="l"/>
              </a:tabLst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sz="1000" spc="41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232712" y="7439025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32712" y="7693914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245412" y="7715757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673100" y="7575041"/>
            <a:ext cx="99821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0525" algn="l"/>
                <a:tab pos="70167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15136" y="7663433"/>
            <a:ext cx="10083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36930" algn="l"/>
              </a:tabLst>
            </a:pPr>
            <a:r>
              <a:rPr dirty="0" sz="1000" spc="465">
                <a:latin typeface="Cambria Math"/>
                <a:cs typeface="Cambria Math"/>
              </a:rPr>
              <a:t> </a:t>
            </a:r>
            <a:r>
              <a:rPr dirty="0" sz="1000" spc="47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234236" y="7997190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234236" y="8251697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246936" y="8273541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673100" y="8132826"/>
            <a:ext cx="99821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0525" algn="l"/>
                <a:tab pos="70167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15136" y="8221217"/>
            <a:ext cx="10083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836930" algn="l"/>
              </a:tabLst>
            </a:pPr>
            <a:r>
              <a:rPr dirty="0" sz="1000" spc="465">
                <a:latin typeface="Cambria Math"/>
                <a:cs typeface="Cambria Math"/>
              </a:rPr>
              <a:t> </a:t>
            </a:r>
            <a:r>
              <a:rPr dirty="0" sz="1000" spc="47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73100" y="8574785"/>
            <a:ext cx="1441450" cy="9740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4-joint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965572" y="3288919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648075" y="1876424"/>
            <a:ext cx="2705100" cy="0"/>
          </a:xfrm>
          <a:custGeom>
            <a:avLst/>
            <a:gdLst/>
            <a:ahLst/>
            <a:cxnLst/>
            <a:rect l="l" t="t" r="r" b="b"/>
            <a:pathLst>
              <a:path w="2705100" h="0">
                <a:moveTo>
                  <a:pt x="27051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038725" y="1876424"/>
            <a:ext cx="0" cy="1295400"/>
          </a:xfrm>
          <a:custGeom>
            <a:avLst/>
            <a:gdLst/>
            <a:ahLst/>
            <a:cxnLst/>
            <a:rect l="l" t="t" r="r" b="b"/>
            <a:pathLst>
              <a:path w="0"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781550" y="3171824"/>
            <a:ext cx="514350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781550" y="3171824"/>
            <a:ext cx="514350" cy="90805"/>
          </a:xfrm>
          <a:custGeom>
            <a:avLst/>
            <a:gdLst/>
            <a:ahLst/>
            <a:cxnLst/>
            <a:rect l="l" t="t" r="r" b="b"/>
            <a:pathLst>
              <a:path w="514350" h="90804">
                <a:moveTo>
                  <a:pt x="0" y="90804"/>
                </a:moveTo>
                <a:lnTo>
                  <a:pt x="514350" y="90804"/>
                </a:lnTo>
                <a:lnTo>
                  <a:pt x="5143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557270" y="1688464"/>
            <a:ext cx="90804" cy="514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557270" y="1688464"/>
            <a:ext cx="90805" cy="514350"/>
          </a:xfrm>
          <a:custGeom>
            <a:avLst/>
            <a:gdLst/>
            <a:ahLst/>
            <a:cxnLst/>
            <a:rect l="l" t="t" r="r" b="b"/>
            <a:pathLst>
              <a:path w="90804" h="514350">
                <a:moveTo>
                  <a:pt x="0" y="514350"/>
                </a:moveTo>
                <a:lnTo>
                  <a:pt x="90804" y="514350"/>
                </a:lnTo>
                <a:lnTo>
                  <a:pt x="90804" y="0"/>
                </a:lnTo>
                <a:lnTo>
                  <a:pt x="0" y="0"/>
                </a:lnTo>
                <a:lnTo>
                  <a:pt x="0" y="51435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353175" y="1688464"/>
            <a:ext cx="90804" cy="5143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6353175" y="1688464"/>
            <a:ext cx="90805" cy="514350"/>
          </a:xfrm>
          <a:custGeom>
            <a:avLst/>
            <a:gdLst/>
            <a:ahLst/>
            <a:cxnLst/>
            <a:rect l="l" t="t" r="r" b="b"/>
            <a:pathLst>
              <a:path w="90804" h="514350">
                <a:moveTo>
                  <a:pt x="0" y="514350"/>
                </a:moveTo>
                <a:lnTo>
                  <a:pt x="90804" y="514350"/>
                </a:lnTo>
                <a:lnTo>
                  <a:pt x="90804" y="0"/>
                </a:lnTo>
                <a:lnTo>
                  <a:pt x="0" y="0"/>
                </a:lnTo>
                <a:lnTo>
                  <a:pt x="0" y="51435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648075" y="1688464"/>
            <a:ext cx="1390650" cy="187960"/>
          </a:xfrm>
          <a:custGeom>
            <a:avLst/>
            <a:gdLst/>
            <a:ahLst/>
            <a:cxnLst/>
            <a:rect l="l" t="t" r="r" b="b"/>
            <a:pathLst>
              <a:path w="1390650" h="187960">
                <a:moveTo>
                  <a:pt x="0" y="187959"/>
                </a:moveTo>
                <a:lnTo>
                  <a:pt x="1390650" y="187959"/>
                </a:lnTo>
                <a:lnTo>
                  <a:pt x="1390650" y="0"/>
                </a:lnTo>
                <a:lnTo>
                  <a:pt x="0" y="0"/>
                </a:lnTo>
                <a:lnTo>
                  <a:pt x="0" y="18795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000625" y="1682114"/>
            <a:ext cx="76200" cy="194310"/>
          </a:xfrm>
          <a:custGeom>
            <a:avLst/>
            <a:gdLst/>
            <a:ahLst/>
            <a:cxnLst/>
            <a:rect l="l" t="t" r="r" b="b"/>
            <a:pathLst>
              <a:path w="76200" h="194310">
                <a:moveTo>
                  <a:pt x="31750" y="118110"/>
                </a:moveTo>
                <a:lnTo>
                  <a:pt x="0" y="118110"/>
                </a:lnTo>
                <a:lnTo>
                  <a:pt x="38100" y="194310"/>
                </a:lnTo>
                <a:lnTo>
                  <a:pt x="66675" y="137160"/>
                </a:lnTo>
                <a:lnTo>
                  <a:pt x="34544" y="137160"/>
                </a:lnTo>
                <a:lnTo>
                  <a:pt x="31750" y="134366"/>
                </a:lnTo>
                <a:lnTo>
                  <a:pt x="31750" y="118110"/>
                </a:lnTo>
                <a:close/>
              </a:path>
              <a:path w="76200" h="194310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134366"/>
                </a:lnTo>
                <a:lnTo>
                  <a:pt x="34544" y="137160"/>
                </a:lnTo>
                <a:lnTo>
                  <a:pt x="41655" y="137160"/>
                </a:lnTo>
                <a:lnTo>
                  <a:pt x="44450" y="134366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194310">
                <a:moveTo>
                  <a:pt x="76200" y="118110"/>
                </a:moveTo>
                <a:lnTo>
                  <a:pt x="44450" y="118110"/>
                </a:lnTo>
                <a:lnTo>
                  <a:pt x="44450" y="134366"/>
                </a:lnTo>
                <a:lnTo>
                  <a:pt x="41655" y="137160"/>
                </a:lnTo>
                <a:lnTo>
                  <a:pt x="66675" y="137160"/>
                </a:lnTo>
                <a:lnTo>
                  <a:pt x="76200" y="1181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572000" y="1682114"/>
            <a:ext cx="76200" cy="1943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105275" y="1682114"/>
            <a:ext cx="76200" cy="1943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819525" y="1682114"/>
            <a:ext cx="76200" cy="1943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3317875" y="1846833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117972" y="1901697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6523481" y="1714245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604509" y="1819401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117972" y="2486913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163948" y="1819401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936619" y="1417065"/>
            <a:ext cx="652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15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4941696" y="1828291"/>
            <a:ext cx="190500" cy="190500"/>
          </a:xfrm>
          <a:custGeom>
            <a:avLst/>
            <a:gdLst/>
            <a:ahLst/>
            <a:cxnLst/>
            <a:rect l="l" t="t" r="r" b="b"/>
            <a:pathLst>
              <a:path w="190500" h="190500">
                <a:moveTo>
                  <a:pt x="96012" y="0"/>
                </a:moveTo>
                <a:lnTo>
                  <a:pt x="50545" y="11175"/>
                </a:lnTo>
                <a:lnTo>
                  <a:pt x="17272" y="40513"/>
                </a:lnTo>
                <a:lnTo>
                  <a:pt x="507" y="84582"/>
                </a:lnTo>
                <a:lnTo>
                  <a:pt x="0" y="94361"/>
                </a:lnTo>
                <a:lnTo>
                  <a:pt x="380" y="103886"/>
                </a:lnTo>
                <a:lnTo>
                  <a:pt x="15748" y="147700"/>
                </a:lnTo>
                <a:lnTo>
                  <a:pt x="42799" y="174751"/>
                </a:lnTo>
                <a:lnTo>
                  <a:pt x="84454" y="189865"/>
                </a:lnTo>
                <a:lnTo>
                  <a:pt x="94233" y="190500"/>
                </a:lnTo>
                <a:lnTo>
                  <a:pt x="103886" y="189992"/>
                </a:lnTo>
                <a:lnTo>
                  <a:pt x="147574" y="174751"/>
                </a:lnTo>
                <a:lnTo>
                  <a:pt x="151840" y="171323"/>
                </a:lnTo>
                <a:lnTo>
                  <a:pt x="95123" y="171323"/>
                </a:lnTo>
                <a:lnTo>
                  <a:pt x="65482" y="165328"/>
                </a:lnTo>
                <a:lnTo>
                  <a:pt x="41259" y="148986"/>
                </a:lnTo>
                <a:lnTo>
                  <a:pt x="24917" y="124763"/>
                </a:lnTo>
                <a:lnTo>
                  <a:pt x="18923" y="95123"/>
                </a:lnTo>
                <a:lnTo>
                  <a:pt x="24917" y="65482"/>
                </a:lnTo>
                <a:lnTo>
                  <a:pt x="41259" y="41259"/>
                </a:lnTo>
                <a:lnTo>
                  <a:pt x="65482" y="24917"/>
                </a:lnTo>
                <a:lnTo>
                  <a:pt x="95123" y="18923"/>
                </a:lnTo>
                <a:lnTo>
                  <a:pt x="151872" y="18923"/>
                </a:lnTo>
                <a:lnTo>
                  <a:pt x="149860" y="17272"/>
                </a:lnTo>
                <a:lnTo>
                  <a:pt x="105917" y="635"/>
                </a:lnTo>
                <a:lnTo>
                  <a:pt x="96012" y="0"/>
                </a:lnTo>
                <a:close/>
              </a:path>
              <a:path w="190500" h="190500">
                <a:moveTo>
                  <a:pt x="95123" y="18923"/>
                </a:moveTo>
                <a:lnTo>
                  <a:pt x="65482" y="24917"/>
                </a:lnTo>
                <a:lnTo>
                  <a:pt x="41259" y="41259"/>
                </a:lnTo>
                <a:lnTo>
                  <a:pt x="24917" y="65482"/>
                </a:lnTo>
                <a:lnTo>
                  <a:pt x="18923" y="95123"/>
                </a:lnTo>
                <a:lnTo>
                  <a:pt x="24917" y="124763"/>
                </a:lnTo>
                <a:lnTo>
                  <a:pt x="41259" y="148986"/>
                </a:lnTo>
                <a:lnTo>
                  <a:pt x="65482" y="165328"/>
                </a:lnTo>
                <a:lnTo>
                  <a:pt x="95123" y="171323"/>
                </a:lnTo>
                <a:lnTo>
                  <a:pt x="124763" y="165328"/>
                </a:lnTo>
                <a:lnTo>
                  <a:pt x="143927" y="152400"/>
                </a:lnTo>
                <a:lnTo>
                  <a:pt x="96012" y="152400"/>
                </a:lnTo>
                <a:lnTo>
                  <a:pt x="90297" y="152273"/>
                </a:lnTo>
                <a:lnTo>
                  <a:pt x="55117" y="135763"/>
                </a:lnTo>
                <a:lnTo>
                  <a:pt x="37973" y="96139"/>
                </a:lnTo>
                <a:lnTo>
                  <a:pt x="38100" y="90297"/>
                </a:lnTo>
                <a:lnTo>
                  <a:pt x="55117" y="54610"/>
                </a:lnTo>
                <a:lnTo>
                  <a:pt x="94233" y="38100"/>
                </a:lnTo>
                <a:lnTo>
                  <a:pt x="144304" y="38100"/>
                </a:lnTo>
                <a:lnTo>
                  <a:pt x="124763" y="24917"/>
                </a:lnTo>
                <a:lnTo>
                  <a:pt x="95123" y="18923"/>
                </a:lnTo>
                <a:close/>
              </a:path>
              <a:path w="190500" h="190500">
                <a:moveTo>
                  <a:pt x="151872" y="18923"/>
                </a:moveTo>
                <a:lnTo>
                  <a:pt x="95123" y="18923"/>
                </a:lnTo>
                <a:lnTo>
                  <a:pt x="124763" y="24917"/>
                </a:lnTo>
                <a:lnTo>
                  <a:pt x="148986" y="41259"/>
                </a:lnTo>
                <a:lnTo>
                  <a:pt x="165328" y="65482"/>
                </a:lnTo>
                <a:lnTo>
                  <a:pt x="171323" y="95123"/>
                </a:lnTo>
                <a:lnTo>
                  <a:pt x="165328" y="124763"/>
                </a:lnTo>
                <a:lnTo>
                  <a:pt x="148986" y="148986"/>
                </a:lnTo>
                <a:lnTo>
                  <a:pt x="124763" y="165328"/>
                </a:lnTo>
                <a:lnTo>
                  <a:pt x="95123" y="171323"/>
                </a:lnTo>
                <a:lnTo>
                  <a:pt x="151840" y="171323"/>
                </a:lnTo>
                <a:lnTo>
                  <a:pt x="178435" y="141350"/>
                </a:lnTo>
                <a:lnTo>
                  <a:pt x="190373" y="96139"/>
                </a:lnTo>
                <a:lnTo>
                  <a:pt x="189991" y="86487"/>
                </a:lnTo>
                <a:lnTo>
                  <a:pt x="174625" y="42799"/>
                </a:lnTo>
                <a:lnTo>
                  <a:pt x="161162" y="26543"/>
                </a:lnTo>
                <a:lnTo>
                  <a:pt x="151872" y="18923"/>
                </a:lnTo>
                <a:close/>
              </a:path>
              <a:path w="190500" h="190500">
                <a:moveTo>
                  <a:pt x="94233" y="38100"/>
                </a:moveTo>
                <a:lnTo>
                  <a:pt x="55117" y="54610"/>
                </a:lnTo>
                <a:lnTo>
                  <a:pt x="38100" y="90297"/>
                </a:lnTo>
                <a:lnTo>
                  <a:pt x="37973" y="96139"/>
                </a:lnTo>
                <a:lnTo>
                  <a:pt x="38353" y="102108"/>
                </a:lnTo>
                <a:lnTo>
                  <a:pt x="63245" y="142621"/>
                </a:lnTo>
                <a:lnTo>
                  <a:pt x="96012" y="152400"/>
                </a:lnTo>
                <a:lnTo>
                  <a:pt x="102107" y="152019"/>
                </a:lnTo>
                <a:lnTo>
                  <a:pt x="143510" y="125730"/>
                </a:lnTo>
                <a:lnTo>
                  <a:pt x="152400" y="94361"/>
                </a:lnTo>
                <a:lnTo>
                  <a:pt x="152018" y="88265"/>
                </a:lnTo>
                <a:lnTo>
                  <a:pt x="125729" y="46863"/>
                </a:lnTo>
                <a:lnTo>
                  <a:pt x="94233" y="38100"/>
                </a:lnTo>
                <a:close/>
              </a:path>
              <a:path w="190500" h="190500">
                <a:moveTo>
                  <a:pt x="144304" y="38100"/>
                </a:moveTo>
                <a:lnTo>
                  <a:pt x="94233" y="38100"/>
                </a:lnTo>
                <a:lnTo>
                  <a:pt x="100075" y="38226"/>
                </a:lnTo>
                <a:lnTo>
                  <a:pt x="105663" y="38989"/>
                </a:lnTo>
                <a:lnTo>
                  <a:pt x="141986" y="62484"/>
                </a:lnTo>
                <a:lnTo>
                  <a:pt x="152400" y="94361"/>
                </a:lnTo>
                <a:lnTo>
                  <a:pt x="152145" y="100202"/>
                </a:lnTo>
                <a:lnTo>
                  <a:pt x="135381" y="135763"/>
                </a:lnTo>
                <a:lnTo>
                  <a:pt x="96012" y="152400"/>
                </a:lnTo>
                <a:lnTo>
                  <a:pt x="143927" y="152400"/>
                </a:lnTo>
                <a:lnTo>
                  <a:pt x="148986" y="148986"/>
                </a:lnTo>
                <a:lnTo>
                  <a:pt x="165328" y="124763"/>
                </a:lnTo>
                <a:lnTo>
                  <a:pt x="171323" y="95123"/>
                </a:lnTo>
                <a:lnTo>
                  <a:pt x="165328" y="65482"/>
                </a:lnTo>
                <a:lnTo>
                  <a:pt x="148986" y="41259"/>
                </a:lnTo>
                <a:lnTo>
                  <a:pt x="144304" y="38100"/>
                </a:lnTo>
                <a:close/>
              </a:path>
            </a:pathLst>
          </a:custGeom>
          <a:solidFill>
            <a:srgbClr val="612322">
              <a:alpha val="50195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947920" y="1821814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947920" y="1821814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0"/>
                </a:moveTo>
                <a:lnTo>
                  <a:pt x="46559" y="5994"/>
                </a:lnTo>
                <a:lnTo>
                  <a:pt x="22336" y="22336"/>
                </a:lnTo>
                <a:lnTo>
                  <a:pt x="5994" y="46559"/>
                </a:lnTo>
                <a:lnTo>
                  <a:pt x="0" y="76200"/>
                </a:lnTo>
                <a:lnTo>
                  <a:pt x="5994" y="105840"/>
                </a:lnTo>
                <a:lnTo>
                  <a:pt x="22336" y="130063"/>
                </a:lnTo>
                <a:lnTo>
                  <a:pt x="46559" y="146405"/>
                </a:lnTo>
                <a:lnTo>
                  <a:pt x="76200" y="152400"/>
                </a:lnTo>
                <a:lnTo>
                  <a:pt x="105840" y="146405"/>
                </a:lnTo>
                <a:lnTo>
                  <a:pt x="130063" y="130063"/>
                </a:lnTo>
                <a:lnTo>
                  <a:pt x="146405" y="105840"/>
                </a:lnTo>
                <a:lnTo>
                  <a:pt x="152400" y="76200"/>
                </a:lnTo>
                <a:lnTo>
                  <a:pt x="146405" y="46559"/>
                </a:lnTo>
                <a:lnTo>
                  <a:pt x="130063" y="22336"/>
                </a:lnTo>
                <a:lnTo>
                  <a:pt x="105840" y="5994"/>
                </a:lnTo>
                <a:lnTo>
                  <a:pt x="76200" y="0"/>
                </a:lnTo>
                <a:close/>
              </a:path>
            </a:pathLst>
          </a:custGeom>
          <a:ln w="38100">
            <a:solidFill>
              <a:srgbClr val="F1F1F1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357495" y="3920489"/>
            <a:ext cx="1314450" cy="261620"/>
          </a:xfrm>
          <a:custGeom>
            <a:avLst/>
            <a:gdLst/>
            <a:ahLst/>
            <a:cxnLst/>
            <a:rect l="l" t="t" r="r" b="b"/>
            <a:pathLst>
              <a:path w="1314450" h="261620">
                <a:moveTo>
                  <a:pt x="1314450" y="0"/>
                </a:moveTo>
                <a:lnTo>
                  <a:pt x="0" y="261620"/>
                </a:lnTo>
              </a:path>
            </a:pathLst>
          </a:custGeom>
          <a:ln w="9525">
            <a:solidFill>
              <a:srgbClr val="C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966845" y="3920489"/>
            <a:ext cx="1438275" cy="261620"/>
          </a:xfrm>
          <a:custGeom>
            <a:avLst/>
            <a:gdLst/>
            <a:ahLst/>
            <a:cxnLst/>
            <a:rect l="l" t="t" r="r" b="b"/>
            <a:pathLst>
              <a:path w="1438275" h="261620">
                <a:moveTo>
                  <a:pt x="0" y="0"/>
                </a:moveTo>
                <a:lnTo>
                  <a:pt x="1438275" y="261620"/>
                </a:lnTo>
              </a:path>
            </a:pathLst>
          </a:custGeom>
          <a:ln w="9525">
            <a:solidFill>
              <a:srgbClr val="C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5075301" y="4994274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966845" y="3920489"/>
            <a:ext cx="2705100" cy="0"/>
          </a:xfrm>
          <a:custGeom>
            <a:avLst/>
            <a:gdLst/>
            <a:ahLst/>
            <a:cxnLst/>
            <a:rect l="l" t="t" r="r" b="b"/>
            <a:pathLst>
              <a:path w="2705100" h="0">
                <a:moveTo>
                  <a:pt x="27051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357495" y="4158614"/>
            <a:ext cx="0" cy="1295400"/>
          </a:xfrm>
          <a:custGeom>
            <a:avLst/>
            <a:gdLst/>
            <a:ahLst/>
            <a:cxnLst/>
            <a:rect l="l" t="t" r="r" b="b"/>
            <a:pathLst>
              <a:path w="0"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9525">
            <a:solidFill>
              <a:srgbClr val="C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100320" y="5215889"/>
            <a:ext cx="514350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100320" y="5215889"/>
            <a:ext cx="514350" cy="90805"/>
          </a:xfrm>
          <a:custGeom>
            <a:avLst/>
            <a:gdLst/>
            <a:ahLst/>
            <a:cxnLst/>
            <a:rect l="l" t="t" r="r" b="b"/>
            <a:pathLst>
              <a:path w="514350" h="90804">
                <a:moveTo>
                  <a:pt x="0" y="90804"/>
                </a:moveTo>
                <a:lnTo>
                  <a:pt x="514350" y="90804"/>
                </a:lnTo>
                <a:lnTo>
                  <a:pt x="5143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876040" y="3732529"/>
            <a:ext cx="90804" cy="514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876040" y="3732529"/>
            <a:ext cx="90805" cy="514350"/>
          </a:xfrm>
          <a:custGeom>
            <a:avLst/>
            <a:gdLst/>
            <a:ahLst/>
            <a:cxnLst/>
            <a:rect l="l" t="t" r="r" b="b"/>
            <a:pathLst>
              <a:path w="90804" h="514350">
                <a:moveTo>
                  <a:pt x="0" y="514350"/>
                </a:moveTo>
                <a:lnTo>
                  <a:pt x="90804" y="514350"/>
                </a:lnTo>
                <a:lnTo>
                  <a:pt x="90804" y="0"/>
                </a:lnTo>
                <a:lnTo>
                  <a:pt x="0" y="0"/>
                </a:lnTo>
                <a:lnTo>
                  <a:pt x="0" y="51435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671944" y="3732529"/>
            <a:ext cx="90804" cy="5143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671944" y="3732529"/>
            <a:ext cx="90805" cy="514350"/>
          </a:xfrm>
          <a:custGeom>
            <a:avLst/>
            <a:gdLst/>
            <a:ahLst/>
            <a:cxnLst/>
            <a:rect l="l" t="t" r="r" b="b"/>
            <a:pathLst>
              <a:path w="90804" h="514350">
                <a:moveTo>
                  <a:pt x="0" y="514350"/>
                </a:moveTo>
                <a:lnTo>
                  <a:pt x="90804" y="514350"/>
                </a:lnTo>
                <a:lnTo>
                  <a:pt x="90804" y="0"/>
                </a:lnTo>
                <a:lnTo>
                  <a:pt x="0" y="0"/>
                </a:lnTo>
                <a:lnTo>
                  <a:pt x="0" y="51435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966845" y="3732529"/>
            <a:ext cx="1390650" cy="187960"/>
          </a:xfrm>
          <a:custGeom>
            <a:avLst/>
            <a:gdLst/>
            <a:ahLst/>
            <a:cxnLst/>
            <a:rect l="l" t="t" r="r" b="b"/>
            <a:pathLst>
              <a:path w="1390650" h="187960">
                <a:moveTo>
                  <a:pt x="0" y="187959"/>
                </a:moveTo>
                <a:lnTo>
                  <a:pt x="1390650" y="187959"/>
                </a:lnTo>
                <a:lnTo>
                  <a:pt x="1390650" y="0"/>
                </a:lnTo>
                <a:lnTo>
                  <a:pt x="0" y="0"/>
                </a:lnTo>
                <a:lnTo>
                  <a:pt x="0" y="187959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319395" y="3726179"/>
            <a:ext cx="76200" cy="1943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4890770" y="3726179"/>
            <a:ext cx="76200" cy="1943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4424045" y="3726179"/>
            <a:ext cx="76200" cy="1943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4138295" y="3726179"/>
            <a:ext cx="76200" cy="1943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2978023" y="3772026"/>
            <a:ext cx="787400" cy="360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3340">
              <a:lnSpc>
                <a:spcPts val="1315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r" marR="5080">
              <a:lnSpc>
                <a:spcPts val="1315"/>
              </a:lnSpc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6841997" y="3758310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5923026" y="394728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6012941" y="3928998"/>
            <a:ext cx="11683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5436489" y="461327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5526404" y="4594986"/>
            <a:ext cx="11683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4483989" y="394728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4573904" y="3928998"/>
            <a:ext cx="11683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4255389" y="3461130"/>
            <a:ext cx="652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15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5147945" y="5459094"/>
            <a:ext cx="514350" cy="90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147945" y="5459094"/>
            <a:ext cx="514350" cy="90805"/>
          </a:xfrm>
          <a:custGeom>
            <a:avLst/>
            <a:gdLst/>
            <a:ahLst/>
            <a:cxnLst/>
            <a:rect l="l" t="t" r="r" b="b"/>
            <a:pathLst>
              <a:path w="514350" h="90804">
                <a:moveTo>
                  <a:pt x="0" y="90804"/>
                </a:moveTo>
                <a:lnTo>
                  <a:pt x="514350" y="90804"/>
                </a:lnTo>
                <a:lnTo>
                  <a:pt x="5143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5485257" y="5242686"/>
            <a:ext cx="3422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0.01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5131689" y="3918330"/>
            <a:ext cx="4273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0.0</a:t>
            </a:r>
            <a:r>
              <a:rPr dirty="0" sz="1400" spc="-90">
                <a:latin typeface="Calibri"/>
                <a:cs typeface="Calibri"/>
              </a:rPr>
              <a:t>1</a:t>
            </a:r>
            <a:r>
              <a:rPr dirty="0" baseline="-9920" sz="2100">
                <a:latin typeface="Calibri"/>
                <a:cs typeface="Calibri"/>
              </a:rPr>
              <a:t>B</a:t>
            </a:r>
            <a:endParaRPr baseline="-9920" sz="2100">
              <a:latin typeface="Calibri"/>
              <a:cs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5233670" y="4010659"/>
            <a:ext cx="203200" cy="21602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11" name="object 1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427735"/>
            <a:ext cx="6709409" cy="200913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257810">
              <a:lnSpc>
                <a:spcPct val="100000"/>
              </a:lnSpc>
              <a:spcBef>
                <a:spcPts val="1290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257810">
              <a:lnSpc>
                <a:spcPct val="100000"/>
              </a:lnSpc>
              <a:spcBef>
                <a:spcPts val="16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97">
                <a:latin typeface="Cambria Math"/>
                <a:cs typeface="Cambria Math"/>
              </a:rPr>
              <a:t> </a:t>
            </a:r>
            <a:r>
              <a:rPr dirty="0" baseline="-16666" sz="1500" spc="70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57810">
              <a:lnSpc>
                <a:spcPct val="100000"/>
              </a:lnSpc>
              <a:spcBef>
                <a:spcPts val="1290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57810">
              <a:lnSpc>
                <a:spcPct val="100000"/>
              </a:lnSpc>
              <a:spcBef>
                <a:spcPts val="16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54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4017" y="2538730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26717" y="2815081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673100" y="2674366"/>
            <a:ext cx="1670050" cy="3249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55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sz="1400" spc="-5">
                <a:latin typeface="Times New Roman"/>
                <a:cs typeface="Times New Roman"/>
              </a:rPr>
              <a:t>5-final moments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9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97">
                <a:latin typeface="Cambria Math"/>
                <a:cs typeface="Cambria Math"/>
              </a:rPr>
              <a:t> </a:t>
            </a:r>
            <a:r>
              <a:rPr dirty="0" baseline="-16666" sz="1500" spc="70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97">
                <a:latin typeface="Cambria Math"/>
                <a:cs typeface="Cambria Math"/>
              </a:rPr>
              <a:t> </a:t>
            </a:r>
            <a:r>
              <a:rPr dirty="0" baseline="-16666" sz="1500" spc="70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68139"/>
            <a:ext cx="6709409" cy="1913255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15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Side sway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 Frame</a:t>
            </a:r>
            <a:endParaRPr sz="1400">
              <a:latin typeface="Copperplate Gothic Bold"/>
              <a:cs typeface="Copperplate Gothic Bold"/>
            </a:endParaRPr>
          </a:p>
          <a:p>
            <a:pPr marL="29209">
              <a:lnSpc>
                <a:spcPct val="100000"/>
              </a:lnSpc>
              <a:spcBef>
                <a:spcPts val="1155"/>
              </a:spcBef>
            </a:pPr>
            <a:r>
              <a:rPr dirty="0" sz="1400" spc="-5">
                <a:latin typeface="Times New Roman"/>
                <a:cs typeface="Times New Roman"/>
              </a:rPr>
              <a:t>The frame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said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be </a:t>
            </a:r>
            <a:r>
              <a:rPr dirty="0" sz="1400">
                <a:latin typeface="Times New Roman"/>
                <a:cs typeface="Times New Roman"/>
              </a:rPr>
              <a:t>side </a:t>
            </a:r>
            <a:r>
              <a:rPr dirty="0" sz="1400" spc="-5">
                <a:latin typeface="Times New Roman"/>
                <a:cs typeface="Times New Roman"/>
              </a:rPr>
              <a:t>sway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,if</a:t>
            </a:r>
            <a:endParaRPr sz="1400">
              <a:latin typeface="Times New Roman"/>
              <a:cs typeface="Times New Roman"/>
            </a:endParaRPr>
          </a:p>
          <a:p>
            <a:pPr marL="486409" indent="-228600">
              <a:lnSpc>
                <a:spcPct val="100000"/>
              </a:lnSpc>
              <a:spcBef>
                <a:spcPts val="1165"/>
              </a:spcBef>
              <a:buAutoNum type="arabicPlain"/>
              <a:tabLst>
                <a:tab pos="48704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frame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loading acting on it is non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symmetric</a:t>
            </a:r>
            <a:endParaRPr sz="1400">
              <a:latin typeface="Times New Roman"/>
              <a:cs typeface="Times New Roman"/>
            </a:endParaRPr>
          </a:p>
          <a:p>
            <a:pPr marL="486409" indent="-228600">
              <a:lnSpc>
                <a:spcPct val="100000"/>
              </a:lnSpc>
              <a:spcBef>
                <a:spcPts val="180"/>
              </a:spcBef>
              <a:buAutoNum type="arabicPlain"/>
              <a:tabLst>
                <a:tab pos="48704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least two </a:t>
            </a:r>
            <a:r>
              <a:rPr dirty="0" sz="1400">
                <a:latin typeface="Times New Roman"/>
                <a:cs typeface="Times New Roman"/>
              </a:rPr>
              <a:t>points </a:t>
            </a:r>
            <a:r>
              <a:rPr dirty="0" sz="1400" spc="-5">
                <a:latin typeface="Times New Roman"/>
                <a:cs typeface="Times New Roman"/>
              </a:rPr>
              <a:t>in frame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10">
                <a:latin typeface="Times New Roman"/>
                <a:cs typeface="Times New Roman"/>
              </a:rPr>
              <a:t>move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freely</a:t>
            </a:r>
            <a:endParaRPr sz="14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1160"/>
              </a:spcBef>
            </a:pPr>
            <a:r>
              <a:rPr dirty="0" sz="1400" spc="-5">
                <a:latin typeface="Times New Roman"/>
                <a:cs typeface="Times New Roman"/>
              </a:rPr>
              <a:t>The following examples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illustrate the side </a:t>
            </a:r>
            <a:r>
              <a:rPr dirty="0" sz="1400">
                <a:latin typeface="Times New Roman"/>
                <a:cs typeface="Times New Roman"/>
              </a:rPr>
              <a:t>sway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topic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4400" y="2886074"/>
            <a:ext cx="1790700" cy="956944"/>
          </a:xfrm>
          <a:custGeom>
            <a:avLst/>
            <a:gdLst/>
            <a:ahLst/>
            <a:cxnLst/>
            <a:rect l="l" t="t" r="r" b="b"/>
            <a:pathLst>
              <a:path w="1790700" h="956945">
                <a:moveTo>
                  <a:pt x="1790700" y="38100"/>
                </a:moveTo>
                <a:lnTo>
                  <a:pt x="552450" y="0"/>
                </a:lnTo>
                <a:lnTo>
                  <a:pt x="0" y="95694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28675" y="3843019"/>
            <a:ext cx="171450" cy="200025"/>
          </a:xfrm>
          <a:custGeom>
            <a:avLst/>
            <a:gdLst/>
            <a:ahLst/>
            <a:cxnLst/>
            <a:rect l="l" t="t" r="r" b="b"/>
            <a:pathLst>
              <a:path w="171450" h="200025">
                <a:moveTo>
                  <a:pt x="85725" y="0"/>
                </a:moveTo>
                <a:lnTo>
                  <a:pt x="0" y="200025"/>
                </a:lnTo>
                <a:lnTo>
                  <a:pt x="171450" y="200025"/>
                </a:lnTo>
                <a:lnTo>
                  <a:pt x="857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95325" y="4043044"/>
            <a:ext cx="40957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95325" y="4043044"/>
            <a:ext cx="409575" cy="90805"/>
          </a:xfrm>
          <a:custGeom>
            <a:avLst/>
            <a:gdLst/>
            <a:ahLst/>
            <a:cxnLst/>
            <a:rect l="l" t="t" r="r" b="b"/>
            <a:pathLst>
              <a:path w="409575" h="90804">
                <a:moveTo>
                  <a:pt x="0" y="90804"/>
                </a:moveTo>
                <a:lnTo>
                  <a:pt x="409575" y="90804"/>
                </a:lnTo>
                <a:lnTo>
                  <a:pt x="4095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95562" y="2919412"/>
            <a:ext cx="180975" cy="2095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66975" y="3124199"/>
            <a:ext cx="409575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66975" y="3124199"/>
            <a:ext cx="409575" cy="90805"/>
          </a:xfrm>
          <a:custGeom>
            <a:avLst/>
            <a:gdLst/>
            <a:ahLst/>
            <a:cxnLst/>
            <a:rect l="l" t="t" r="r" b="b"/>
            <a:pathLst>
              <a:path w="409575" h="90805">
                <a:moveTo>
                  <a:pt x="0" y="90804"/>
                </a:moveTo>
                <a:lnTo>
                  <a:pt x="409575" y="90804"/>
                </a:lnTo>
                <a:lnTo>
                  <a:pt x="4095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400175" y="3662679"/>
            <a:ext cx="1304925" cy="471170"/>
          </a:xfrm>
          <a:custGeom>
            <a:avLst/>
            <a:gdLst/>
            <a:ahLst/>
            <a:cxnLst/>
            <a:rect l="l" t="t" r="r" b="b"/>
            <a:pathLst>
              <a:path w="1304925" h="471170">
                <a:moveTo>
                  <a:pt x="0" y="471170"/>
                </a:moveTo>
                <a:lnTo>
                  <a:pt x="1304925" y="471170"/>
                </a:lnTo>
                <a:lnTo>
                  <a:pt x="1304925" y="0"/>
                </a:lnTo>
                <a:lnTo>
                  <a:pt x="0" y="0"/>
                </a:lnTo>
                <a:lnTo>
                  <a:pt x="0" y="471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400175" y="3662679"/>
            <a:ext cx="1304925" cy="47117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96520">
              <a:lnSpc>
                <a:spcPct val="100000"/>
              </a:lnSpc>
              <a:spcBef>
                <a:spcPts val="365"/>
              </a:spcBef>
            </a:pPr>
            <a:r>
              <a:rPr dirty="0" sz="1100" spc="-5">
                <a:latin typeface="Calibri"/>
                <a:cs typeface="Calibri"/>
              </a:rPr>
              <a:t>No side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sway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14375" y="4857749"/>
            <a:ext cx="1790700" cy="956944"/>
          </a:xfrm>
          <a:custGeom>
            <a:avLst/>
            <a:gdLst/>
            <a:ahLst/>
            <a:cxnLst/>
            <a:rect l="l" t="t" r="r" b="b"/>
            <a:pathLst>
              <a:path w="1790700" h="956945">
                <a:moveTo>
                  <a:pt x="1790700" y="38100"/>
                </a:moveTo>
                <a:lnTo>
                  <a:pt x="552450" y="0"/>
                </a:lnTo>
                <a:lnTo>
                  <a:pt x="0" y="9569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28650" y="5814694"/>
            <a:ext cx="171450" cy="200025"/>
          </a:xfrm>
          <a:custGeom>
            <a:avLst/>
            <a:gdLst/>
            <a:ahLst/>
            <a:cxnLst/>
            <a:rect l="l" t="t" r="r" b="b"/>
            <a:pathLst>
              <a:path w="171450" h="200025">
                <a:moveTo>
                  <a:pt x="85725" y="0"/>
                </a:moveTo>
                <a:lnTo>
                  <a:pt x="0" y="200025"/>
                </a:lnTo>
                <a:lnTo>
                  <a:pt x="171450" y="200025"/>
                </a:lnTo>
                <a:lnTo>
                  <a:pt x="857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5300" y="6014719"/>
            <a:ext cx="409575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95300" y="6014719"/>
            <a:ext cx="409575" cy="90805"/>
          </a:xfrm>
          <a:custGeom>
            <a:avLst/>
            <a:gdLst/>
            <a:ahLst/>
            <a:cxnLst/>
            <a:rect l="l" t="t" r="r" b="b"/>
            <a:pathLst>
              <a:path w="409575" h="90804">
                <a:moveTo>
                  <a:pt x="0" y="90804"/>
                </a:moveTo>
                <a:lnTo>
                  <a:pt x="409575" y="90804"/>
                </a:lnTo>
                <a:lnTo>
                  <a:pt x="4095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95537" y="4891087"/>
            <a:ext cx="180975" cy="2095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66950" y="5095874"/>
            <a:ext cx="409575" cy="90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266950" y="5095874"/>
            <a:ext cx="409575" cy="90805"/>
          </a:xfrm>
          <a:custGeom>
            <a:avLst/>
            <a:gdLst/>
            <a:ahLst/>
            <a:cxnLst/>
            <a:rect l="l" t="t" r="r" b="b"/>
            <a:pathLst>
              <a:path w="409575" h="90804">
                <a:moveTo>
                  <a:pt x="0" y="90804"/>
                </a:moveTo>
                <a:lnTo>
                  <a:pt x="409575" y="90804"/>
                </a:lnTo>
                <a:lnTo>
                  <a:pt x="4095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00150" y="5634354"/>
            <a:ext cx="1304925" cy="471170"/>
          </a:xfrm>
          <a:custGeom>
            <a:avLst/>
            <a:gdLst/>
            <a:ahLst/>
            <a:cxnLst/>
            <a:rect l="l" t="t" r="r" b="b"/>
            <a:pathLst>
              <a:path w="1304925" h="471170">
                <a:moveTo>
                  <a:pt x="0" y="471170"/>
                </a:moveTo>
                <a:lnTo>
                  <a:pt x="1304925" y="471170"/>
                </a:lnTo>
                <a:lnTo>
                  <a:pt x="1304925" y="0"/>
                </a:lnTo>
                <a:lnTo>
                  <a:pt x="0" y="0"/>
                </a:lnTo>
                <a:lnTo>
                  <a:pt x="0" y="471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00150" y="5634354"/>
            <a:ext cx="1304925" cy="471170"/>
          </a:xfrm>
          <a:custGeom>
            <a:avLst/>
            <a:gdLst/>
            <a:ahLst/>
            <a:cxnLst/>
            <a:rect l="l" t="t" r="r" b="b"/>
            <a:pathLst>
              <a:path w="1304925" h="471170">
                <a:moveTo>
                  <a:pt x="0" y="471170"/>
                </a:moveTo>
                <a:lnTo>
                  <a:pt x="1304925" y="471170"/>
                </a:lnTo>
                <a:lnTo>
                  <a:pt x="1304925" y="0"/>
                </a:lnTo>
                <a:lnTo>
                  <a:pt x="0" y="0"/>
                </a:lnTo>
                <a:lnTo>
                  <a:pt x="0" y="47117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284477" y="5665088"/>
            <a:ext cx="57213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">
                <a:latin typeface="Calibri"/>
                <a:cs typeface="Calibri"/>
              </a:rPr>
              <a:t>side</a:t>
            </a:r>
            <a:r>
              <a:rPr dirty="0" sz="1100" spc="-5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sway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805112" y="4891087"/>
            <a:ext cx="180975" cy="2095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676525" y="5095874"/>
            <a:ext cx="409575" cy="90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76525" y="5095874"/>
            <a:ext cx="409575" cy="90805"/>
          </a:xfrm>
          <a:custGeom>
            <a:avLst/>
            <a:gdLst/>
            <a:ahLst/>
            <a:cxnLst/>
            <a:rect l="l" t="t" r="r" b="b"/>
            <a:pathLst>
              <a:path w="409575" h="90804">
                <a:moveTo>
                  <a:pt x="0" y="90804"/>
                </a:moveTo>
                <a:lnTo>
                  <a:pt x="409575" y="90804"/>
                </a:lnTo>
                <a:lnTo>
                  <a:pt x="4095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676400" y="4857749"/>
            <a:ext cx="1238250" cy="38100"/>
          </a:xfrm>
          <a:custGeom>
            <a:avLst/>
            <a:gdLst/>
            <a:ahLst/>
            <a:cxnLst/>
            <a:rect l="l" t="t" r="r" b="b"/>
            <a:pathLst>
              <a:path w="1238250" h="38100">
                <a:moveTo>
                  <a:pt x="1238250" y="3810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76400" y="4676774"/>
            <a:ext cx="0" cy="509905"/>
          </a:xfrm>
          <a:custGeom>
            <a:avLst/>
            <a:gdLst/>
            <a:ahLst/>
            <a:cxnLst/>
            <a:rect l="l" t="t" r="r" b="b"/>
            <a:pathLst>
              <a:path w="0" h="509904">
                <a:moveTo>
                  <a:pt x="0" y="0"/>
                </a:moveTo>
                <a:lnTo>
                  <a:pt x="0" y="5099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076325" y="4762499"/>
            <a:ext cx="695325" cy="401320"/>
          </a:xfrm>
          <a:custGeom>
            <a:avLst/>
            <a:gdLst/>
            <a:ahLst/>
            <a:cxnLst/>
            <a:rect l="l" t="t" r="r" b="b"/>
            <a:pathLst>
              <a:path w="695325" h="401320">
                <a:moveTo>
                  <a:pt x="0" y="0"/>
                </a:moveTo>
                <a:lnTo>
                  <a:pt x="695325" y="4013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14375" y="5095874"/>
            <a:ext cx="962025" cy="718820"/>
          </a:xfrm>
          <a:custGeom>
            <a:avLst/>
            <a:gdLst/>
            <a:ahLst/>
            <a:cxnLst/>
            <a:rect l="l" t="t" r="r" b="b"/>
            <a:pathLst>
              <a:path w="962025" h="718820">
                <a:moveTo>
                  <a:pt x="0" y="718820"/>
                </a:moveTo>
                <a:lnTo>
                  <a:pt x="962025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676400" y="4895849"/>
            <a:ext cx="1238250" cy="200025"/>
          </a:xfrm>
          <a:custGeom>
            <a:avLst/>
            <a:gdLst/>
            <a:ahLst/>
            <a:cxnLst/>
            <a:rect l="l" t="t" r="r" b="b"/>
            <a:pathLst>
              <a:path w="1238250" h="200025">
                <a:moveTo>
                  <a:pt x="0" y="200025"/>
                </a:moveTo>
                <a:lnTo>
                  <a:pt x="123825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97840" y="5660516"/>
            <a:ext cx="1111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54988" y="4607178"/>
            <a:ext cx="4159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01625" algn="l"/>
              </a:tabLst>
            </a:pPr>
            <a:r>
              <a:rPr dirty="0" sz="1400">
                <a:latin typeface="Calibri"/>
                <a:cs typeface="Calibri"/>
              </a:rPr>
              <a:t>b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345182" y="4607178"/>
            <a:ext cx="4254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11150" algn="l"/>
              </a:tabLst>
            </a:pPr>
            <a:r>
              <a:rPr dirty="0" sz="1400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904875" y="5163819"/>
            <a:ext cx="171450" cy="246379"/>
          </a:xfrm>
          <a:custGeom>
            <a:avLst/>
            <a:gdLst/>
            <a:ahLst/>
            <a:cxnLst/>
            <a:rect l="l" t="t" r="r" b="b"/>
            <a:pathLst>
              <a:path w="171450" h="246379">
                <a:moveTo>
                  <a:pt x="171450" y="0"/>
                </a:moveTo>
                <a:lnTo>
                  <a:pt x="171450" y="246379"/>
                </a:lnTo>
                <a:lnTo>
                  <a:pt x="0" y="2463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930960" y="5151246"/>
            <a:ext cx="268605" cy="46418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651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83944" y="4940934"/>
            <a:ext cx="3752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5</a:t>
            </a:r>
            <a:r>
              <a:rPr dirty="0" sz="1400" spc="-10">
                <a:latin typeface="Calibri"/>
                <a:cs typeface="Calibri"/>
              </a:rPr>
              <a:t>/</a:t>
            </a:r>
            <a:r>
              <a:rPr dirty="0" sz="1400">
                <a:latin typeface="Calibri"/>
                <a:cs typeface="Calibri"/>
              </a:rPr>
              <a:t>4Δ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79194" y="4832730"/>
            <a:ext cx="3752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r>
              <a:rPr dirty="0" sz="1400" spc="-10">
                <a:latin typeface="Calibri"/>
                <a:cs typeface="Calibri"/>
              </a:rPr>
              <a:t>/</a:t>
            </a:r>
            <a:r>
              <a:rPr dirty="0" sz="1400">
                <a:latin typeface="Calibri"/>
                <a:cs typeface="Calibri"/>
              </a:rPr>
              <a:t>4Δ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990600" y="7000875"/>
            <a:ext cx="2171700" cy="914400"/>
          </a:xfrm>
          <a:custGeom>
            <a:avLst/>
            <a:gdLst/>
            <a:ahLst/>
            <a:cxnLst/>
            <a:rect l="l" t="t" r="r" b="b"/>
            <a:pathLst>
              <a:path w="2171700" h="914400">
                <a:moveTo>
                  <a:pt x="2171700" y="0"/>
                </a:moveTo>
                <a:lnTo>
                  <a:pt x="561975" y="0"/>
                </a:lnTo>
                <a:lnTo>
                  <a:pt x="0" y="914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988694" y="7915275"/>
            <a:ext cx="0" cy="1085850"/>
          </a:xfrm>
          <a:custGeom>
            <a:avLst/>
            <a:gdLst/>
            <a:ahLst/>
            <a:cxnLst/>
            <a:rect l="l" t="t" r="r" b="b"/>
            <a:pathLst>
              <a:path w="0" h="1085850">
                <a:moveTo>
                  <a:pt x="0" y="0"/>
                </a:moveTo>
                <a:lnTo>
                  <a:pt x="0" y="10858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14375" y="9001125"/>
            <a:ext cx="561975" cy="9080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14375" y="9001125"/>
            <a:ext cx="561975" cy="90805"/>
          </a:xfrm>
          <a:custGeom>
            <a:avLst/>
            <a:gdLst/>
            <a:ahLst/>
            <a:cxnLst/>
            <a:rect l="l" t="t" r="r" b="b"/>
            <a:pathLst>
              <a:path w="561975" h="90804">
                <a:moveTo>
                  <a:pt x="0" y="90804"/>
                </a:moveTo>
                <a:lnTo>
                  <a:pt x="561975" y="90804"/>
                </a:lnTo>
                <a:lnTo>
                  <a:pt x="5619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162300" y="6762750"/>
            <a:ext cx="123825" cy="5334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162300" y="6762750"/>
            <a:ext cx="123825" cy="533400"/>
          </a:xfrm>
          <a:custGeom>
            <a:avLst/>
            <a:gdLst/>
            <a:ahLst/>
            <a:cxnLst/>
            <a:rect l="l" t="t" r="r" b="b"/>
            <a:pathLst>
              <a:path w="123825" h="533400">
                <a:moveTo>
                  <a:pt x="0" y="533400"/>
                </a:moveTo>
                <a:lnTo>
                  <a:pt x="123825" y="533400"/>
                </a:lnTo>
                <a:lnTo>
                  <a:pt x="123825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88694" y="7915275"/>
            <a:ext cx="2714625" cy="0"/>
          </a:xfrm>
          <a:custGeom>
            <a:avLst/>
            <a:gdLst/>
            <a:ahLst/>
            <a:cxnLst/>
            <a:rect l="l" t="t" r="r" b="b"/>
            <a:pathLst>
              <a:path w="2714625" h="0">
                <a:moveTo>
                  <a:pt x="0" y="0"/>
                </a:moveTo>
                <a:lnTo>
                  <a:pt x="2714625" y="0"/>
                </a:lnTo>
              </a:path>
            </a:pathLst>
          </a:custGeom>
          <a:ln w="9525">
            <a:solidFill>
              <a:srgbClr val="E26C09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57250" y="9034779"/>
            <a:ext cx="2714625" cy="0"/>
          </a:xfrm>
          <a:custGeom>
            <a:avLst/>
            <a:gdLst/>
            <a:ahLst/>
            <a:cxnLst/>
            <a:rect l="l" t="t" r="r" b="b"/>
            <a:pathLst>
              <a:path w="2714625" h="0">
                <a:moveTo>
                  <a:pt x="0" y="0"/>
                </a:moveTo>
                <a:lnTo>
                  <a:pt x="2714625" y="0"/>
                </a:lnTo>
              </a:path>
            </a:pathLst>
          </a:custGeom>
          <a:ln w="9525">
            <a:solidFill>
              <a:srgbClr val="E26C09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788920" y="7000875"/>
            <a:ext cx="659130" cy="0"/>
          </a:xfrm>
          <a:custGeom>
            <a:avLst/>
            <a:gdLst/>
            <a:ahLst/>
            <a:cxnLst/>
            <a:rect l="l" t="t" r="r" b="b"/>
            <a:pathLst>
              <a:path w="659129" h="0">
                <a:moveTo>
                  <a:pt x="0" y="0"/>
                </a:moveTo>
                <a:lnTo>
                  <a:pt x="659130" y="0"/>
                </a:lnTo>
              </a:path>
            </a:pathLst>
          </a:custGeom>
          <a:ln w="9525">
            <a:solidFill>
              <a:srgbClr val="E26C09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235325" y="7000875"/>
            <a:ext cx="0" cy="2091055"/>
          </a:xfrm>
          <a:custGeom>
            <a:avLst/>
            <a:gdLst/>
            <a:ahLst/>
            <a:cxnLst/>
            <a:rect l="l" t="t" r="r" b="b"/>
            <a:pathLst>
              <a:path w="0" h="2091054">
                <a:moveTo>
                  <a:pt x="0" y="0"/>
                </a:moveTo>
                <a:lnTo>
                  <a:pt x="0" y="2091055"/>
                </a:lnTo>
              </a:path>
            </a:pathLst>
          </a:custGeom>
          <a:ln w="9525">
            <a:solidFill>
              <a:srgbClr val="E26C09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552575" y="7000875"/>
            <a:ext cx="0" cy="2091055"/>
          </a:xfrm>
          <a:custGeom>
            <a:avLst/>
            <a:gdLst/>
            <a:ahLst/>
            <a:cxnLst/>
            <a:rect l="l" t="t" r="r" b="b"/>
            <a:pathLst>
              <a:path w="0" h="2091054">
                <a:moveTo>
                  <a:pt x="0" y="0"/>
                </a:moveTo>
                <a:lnTo>
                  <a:pt x="0" y="2091055"/>
                </a:lnTo>
              </a:path>
            </a:pathLst>
          </a:custGeom>
          <a:ln w="9525">
            <a:solidFill>
              <a:srgbClr val="E26C09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1183944" y="8780526"/>
            <a:ext cx="96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082038" y="8780526"/>
            <a:ext cx="838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241675" y="7417689"/>
            <a:ext cx="965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241675" y="8303514"/>
            <a:ext cx="9652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31900" y="8789669"/>
            <a:ext cx="9271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314827" y="6741032"/>
            <a:ext cx="9906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90550" y="7915275"/>
            <a:ext cx="398145" cy="1085850"/>
          </a:xfrm>
          <a:custGeom>
            <a:avLst/>
            <a:gdLst/>
            <a:ahLst/>
            <a:cxnLst/>
            <a:rect l="l" t="t" r="r" b="b"/>
            <a:pathLst>
              <a:path w="398144" h="1085850">
                <a:moveTo>
                  <a:pt x="398144" y="1085849"/>
                </a:moveTo>
                <a:lnTo>
                  <a:pt x="0" y="0"/>
                </a:lnTo>
              </a:path>
            </a:pathLst>
          </a:custGeom>
          <a:ln w="9524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90550" y="7915275"/>
            <a:ext cx="400050" cy="0"/>
          </a:xfrm>
          <a:custGeom>
            <a:avLst/>
            <a:gdLst/>
            <a:ahLst/>
            <a:cxnLst/>
            <a:rect l="l" t="t" r="r" b="b"/>
            <a:pathLst>
              <a:path w="400050" h="0">
                <a:moveTo>
                  <a:pt x="4000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383540" y="7828026"/>
            <a:ext cx="129539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b'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143000" y="7000875"/>
            <a:ext cx="400050" cy="0"/>
          </a:xfrm>
          <a:custGeom>
            <a:avLst/>
            <a:gdLst/>
            <a:ahLst/>
            <a:cxnLst/>
            <a:rect l="l" t="t" r="r" b="b"/>
            <a:pathLst>
              <a:path w="400050" h="0">
                <a:moveTo>
                  <a:pt x="4000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068120" y="6789801"/>
            <a:ext cx="13144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">
                <a:latin typeface="Calibri"/>
                <a:cs typeface="Calibri"/>
              </a:rPr>
              <a:t>C'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590550" y="7000875"/>
            <a:ext cx="962025" cy="914400"/>
          </a:xfrm>
          <a:custGeom>
            <a:avLst/>
            <a:gdLst/>
            <a:ahLst/>
            <a:cxnLst/>
            <a:rect l="l" t="t" r="r" b="b"/>
            <a:pathLst>
              <a:path w="962025" h="914400">
                <a:moveTo>
                  <a:pt x="0" y="914400"/>
                </a:moveTo>
                <a:lnTo>
                  <a:pt x="527685" y="0"/>
                </a:lnTo>
                <a:lnTo>
                  <a:pt x="962025" y="2952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374394" y="7274432"/>
            <a:ext cx="15621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5">
                <a:latin typeface="Calibri"/>
                <a:cs typeface="Calibri"/>
              </a:rPr>
              <a:t>C"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590550" y="7296150"/>
            <a:ext cx="962025" cy="619125"/>
          </a:xfrm>
          <a:custGeom>
            <a:avLst/>
            <a:gdLst/>
            <a:ahLst/>
            <a:cxnLst/>
            <a:rect l="l" t="t" r="r" b="b"/>
            <a:pathLst>
              <a:path w="962025" h="619125">
                <a:moveTo>
                  <a:pt x="0" y="619125"/>
                </a:moveTo>
                <a:lnTo>
                  <a:pt x="962025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543050" y="7000875"/>
            <a:ext cx="1619250" cy="295275"/>
          </a:xfrm>
          <a:custGeom>
            <a:avLst/>
            <a:gdLst/>
            <a:ahLst/>
            <a:cxnLst/>
            <a:rect l="l" t="t" r="r" b="b"/>
            <a:pathLst>
              <a:path w="1619250" h="295275">
                <a:moveTo>
                  <a:pt x="1619250" y="0"/>
                </a:moveTo>
                <a:lnTo>
                  <a:pt x="0" y="295275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952875" y="7296150"/>
            <a:ext cx="962025" cy="361950"/>
          </a:xfrm>
          <a:custGeom>
            <a:avLst/>
            <a:gdLst/>
            <a:ahLst/>
            <a:cxnLst/>
            <a:rect l="l" t="t" r="r" b="b"/>
            <a:pathLst>
              <a:path w="962025" h="361950">
                <a:moveTo>
                  <a:pt x="962025" y="361950"/>
                </a:moveTo>
                <a:lnTo>
                  <a:pt x="962025" y="0"/>
                </a:lnTo>
                <a:lnTo>
                  <a:pt x="0" y="0"/>
                </a:lnTo>
                <a:lnTo>
                  <a:pt x="962025" y="3619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1304289" y="6817232"/>
            <a:ext cx="15494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 spc="-75">
                <a:latin typeface="Calibri"/>
                <a:cs typeface="Calibri"/>
              </a:rPr>
              <a:t>Δ</a:t>
            </a:r>
            <a:r>
              <a:rPr dirty="0" baseline="-20202" sz="1650">
                <a:latin typeface="Calibri"/>
                <a:cs typeface="Calibri"/>
              </a:rPr>
              <a:t>c</a:t>
            </a:r>
            <a:endParaRPr baseline="-20202" sz="1650">
              <a:latin typeface="Calibri"/>
              <a:cs typeface="Calibri"/>
            </a:endParaRPr>
          </a:p>
        </p:txBody>
      </p:sp>
      <p:sp>
        <p:nvSpPr>
          <p:cNvPr id="74" name="object 7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75" name="object 7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68" name="object 68"/>
          <p:cNvSpPr txBox="1"/>
          <p:nvPr/>
        </p:nvSpPr>
        <p:spPr>
          <a:xfrm>
            <a:off x="750823" y="7770114"/>
            <a:ext cx="27495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2525" sz="1650">
                <a:latin typeface="Calibri"/>
                <a:cs typeface="Calibri"/>
              </a:rPr>
              <a:t>Δ</a:t>
            </a:r>
            <a:r>
              <a:rPr dirty="0" baseline="2525" sz="1650" spc="254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b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808601" y="7323201"/>
            <a:ext cx="965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409313" y="7112889"/>
            <a:ext cx="220345" cy="518795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35890" marR="5080" indent="-27940">
              <a:lnSpc>
                <a:spcPts val="1200"/>
              </a:lnSpc>
              <a:spcBef>
                <a:spcPts val="240"/>
              </a:spcBef>
            </a:pPr>
            <a:r>
              <a:rPr dirty="0" sz="1100">
                <a:latin typeface="Calibri"/>
                <a:cs typeface="Calibri"/>
              </a:rPr>
              <a:t>Δ  </a:t>
            </a:r>
            <a:r>
              <a:rPr dirty="0" sz="1100">
                <a:latin typeface="Calibri"/>
                <a:cs typeface="Calibri"/>
              </a:rPr>
              <a:t>4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357496" y="7942326"/>
            <a:ext cx="43688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Δab=-</a:t>
            </a:r>
            <a:r>
              <a:rPr dirty="0" sz="1100">
                <a:latin typeface="Calibri"/>
                <a:cs typeface="Calibri"/>
              </a:rPr>
              <a:t>Δ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357496" y="8265414"/>
            <a:ext cx="66675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Δbc=(5/4)Δ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357496" y="8588502"/>
            <a:ext cx="70929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Δcd=-(3/4)Δ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62942"/>
            <a:ext cx="6709409" cy="60452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50"/>
              </a:spcBef>
            </a:pPr>
            <a:r>
              <a:rPr dirty="0" sz="1400" spc="-5">
                <a:latin typeface="Times New Roman"/>
                <a:cs typeface="Times New Roman"/>
              </a:rPr>
              <a:t>Example:- </a:t>
            </a:r>
            <a:r>
              <a:rPr dirty="0" sz="1400" spc="-10">
                <a:latin typeface="Times New Roman"/>
                <a:cs typeface="Times New Roman"/>
              </a:rPr>
              <a:t>Analysis </a:t>
            </a:r>
            <a:r>
              <a:rPr dirty="0" sz="1400" spc="-5">
                <a:latin typeface="Times New Roman"/>
                <a:cs typeface="Times New Roman"/>
              </a:rPr>
              <a:t>the frame shown in figure.EI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1090930"/>
            <a:ext cx="16198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The frame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sidesway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3969232"/>
            <a:ext cx="1557655" cy="507365"/>
          </a:xfrm>
          <a:prstGeom prst="rect">
            <a:avLst/>
          </a:prstGeom>
        </p:spPr>
        <p:txBody>
          <a:bodyPr wrap="square" lIns="0" tIns="4000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15"/>
              </a:spcBef>
              <a:buAutoNum type="arabicPlain"/>
              <a:tabLst>
                <a:tab pos="241935" algn="l"/>
              </a:tabLst>
            </a:pPr>
            <a:r>
              <a:rPr dirty="0" sz="1400" spc="-5">
                <a:latin typeface="Times New Roman"/>
                <a:cs typeface="Times New Roman"/>
              </a:rPr>
              <a:t>Unknown </a:t>
            </a:r>
            <a:r>
              <a:rPr dirty="0" sz="1400">
                <a:latin typeface="Times New Roman"/>
                <a:cs typeface="Times New Roman"/>
              </a:rPr>
              <a:t>θ</a:t>
            </a:r>
            <a:r>
              <a:rPr dirty="0" baseline="-12345" sz="1350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c</a:t>
            </a:r>
            <a:r>
              <a:rPr dirty="0" sz="1400" spc="-5">
                <a:latin typeface="Times New Roman"/>
                <a:cs typeface="Times New Roman"/>
              </a:rPr>
              <a:t>,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5"/>
              </a:spcBef>
              <a:buAutoNum type="arabicPlain"/>
              <a:tabLst>
                <a:tab pos="241935" algn="l"/>
              </a:tabLst>
            </a:pPr>
            <a:r>
              <a:rPr dirty="0" sz="1400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100" y="4741290"/>
            <a:ext cx="70802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85061" y="4565116"/>
            <a:ext cx="67818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5715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97761" y="4882006"/>
            <a:ext cx="658495" cy="0"/>
          </a:xfrm>
          <a:custGeom>
            <a:avLst/>
            <a:gdLst/>
            <a:ahLst/>
            <a:cxnLst/>
            <a:rect l="l" t="t" r="r" b="b"/>
            <a:pathLst>
              <a:path w="658494" h="0">
                <a:moveTo>
                  <a:pt x="0" y="0"/>
                </a:moveTo>
                <a:lnTo>
                  <a:pt x="6583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092198" y="4741290"/>
            <a:ext cx="6750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100" y="5189346"/>
            <a:ext cx="9067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0084" y="5753480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73100" y="5665088"/>
            <a:ext cx="43180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85115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27556" y="5488914"/>
            <a:ext cx="46482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315">
                <a:latin typeface="Cambria Math"/>
                <a:cs typeface="Cambria Math"/>
              </a:rPr>
              <a:t>  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40256" y="5805804"/>
            <a:ext cx="437515" cy="0"/>
          </a:xfrm>
          <a:custGeom>
            <a:avLst/>
            <a:gdLst/>
            <a:ahLst/>
            <a:cxnLst/>
            <a:rect l="l" t="t" r="r" b="b"/>
            <a:pathLst>
              <a:path w="437515" h="0">
                <a:moveTo>
                  <a:pt x="0" y="0"/>
                </a:moveTo>
                <a:lnTo>
                  <a:pt x="4373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613661" y="5665088"/>
            <a:ext cx="7461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0084" y="6314313"/>
            <a:ext cx="1663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3100" y="6225920"/>
            <a:ext cx="41846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71780" algn="l"/>
              </a:tabLst>
            </a:pP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13840" y="6049747"/>
            <a:ext cx="495300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605"/>
              </a:spcBef>
            </a:pPr>
            <a:r>
              <a:rPr dirty="0" sz="1400" spc="400">
                <a:latin typeface="Cambria Math"/>
                <a:cs typeface="Cambria Math"/>
              </a:rPr>
              <a:t>  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26540" y="6366636"/>
            <a:ext cx="467995" cy="0"/>
          </a:xfrm>
          <a:custGeom>
            <a:avLst/>
            <a:gdLst/>
            <a:ahLst/>
            <a:cxnLst/>
            <a:rect l="l" t="t" r="r" b="b"/>
            <a:pathLst>
              <a:path w="467994" h="0">
                <a:moveTo>
                  <a:pt x="0" y="0"/>
                </a:moveTo>
                <a:lnTo>
                  <a:pt x="4678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630426" y="6225920"/>
            <a:ext cx="8788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3100" y="6673977"/>
            <a:ext cx="2029460" cy="60071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40"/>
              </a:spcBef>
            </a:pPr>
            <a:r>
              <a:rPr dirty="0" sz="1400" spc="-5">
                <a:latin typeface="Times New Roman"/>
                <a:cs typeface="Times New Roman"/>
              </a:rPr>
              <a:t>3-slope deflection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3100" y="7536941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05992" y="7625333"/>
            <a:ext cx="19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31696" y="7677505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726438" y="7625333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36116" y="7400925"/>
            <a:ext cx="179958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-43650" sz="2100" spc="322">
                <a:latin typeface="Cambria Math"/>
                <a:cs typeface="Cambria Math"/>
              </a:rPr>
              <a:t>(</a:t>
            </a:r>
            <a:r>
              <a:rPr dirty="0" baseline="-41666" sz="2100" spc="719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37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10386" y="7655814"/>
            <a:ext cx="118110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06870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037842" y="7677505"/>
            <a:ext cx="782320" cy="0"/>
          </a:xfrm>
          <a:custGeom>
            <a:avLst/>
            <a:gdLst/>
            <a:ahLst/>
            <a:cxnLst/>
            <a:rect l="l" t="t" r="r" b="b"/>
            <a:pathLst>
              <a:path w="782319" h="0">
                <a:moveTo>
                  <a:pt x="0" y="0"/>
                </a:moveTo>
                <a:lnTo>
                  <a:pt x="782116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849751" y="7625333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08858" y="7538465"/>
            <a:ext cx="198691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20">
                <a:latin typeface="Cambria Math"/>
                <a:cs typeface="Cambria Math"/>
              </a:rPr>
              <a:t>)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237792" y="8316213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815136" y="8263890"/>
            <a:ext cx="11195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30605" algn="l"/>
              </a:tabLst>
            </a:pP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sz="1000" spc="44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16482" y="8294369"/>
            <a:ext cx="128016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16776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142998" y="8316213"/>
            <a:ext cx="782320" cy="0"/>
          </a:xfrm>
          <a:custGeom>
            <a:avLst/>
            <a:gdLst/>
            <a:ahLst/>
            <a:cxnLst/>
            <a:rect l="l" t="t" r="r" b="b"/>
            <a:pathLst>
              <a:path w="782319" h="0">
                <a:moveTo>
                  <a:pt x="0" y="0"/>
                </a:moveTo>
                <a:lnTo>
                  <a:pt x="7821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955160" y="8263890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3100" y="8177021"/>
            <a:ext cx="42278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63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3650" sz="2100" spc="697">
                <a:latin typeface="Cambria Math"/>
                <a:cs typeface="Cambria Math"/>
              </a:rPr>
              <a:t> </a:t>
            </a:r>
            <a:r>
              <a:rPr dirty="0" baseline="43650" sz="2100" spc="585">
                <a:latin typeface="Cambria Math"/>
                <a:cs typeface="Cambria Math"/>
              </a:rPr>
              <a:t> </a:t>
            </a:r>
            <a:r>
              <a:rPr dirty="0" baseline="43650" sz="2100" spc="592">
                <a:latin typeface="Cambria Math"/>
                <a:cs typeface="Cambria Math"/>
              </a:rPr>
              <a:t> </a:t>
            </a:r>
            <a:r>
              <a:rPr dirty="0" baseline="43650" sz="2100" spc="-60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(</a:t>
            </a:r>
            <a:r>
              <a:rPr dirty="0" baseline="45634" sz="2100" spc="367">
                <a:latin typeface="Cambria Math"/>
                <a:cs typeface="Cambria Math"/>
              </a:rPr>
              <a:t> </a:t>
            </a:r>
            <a:r>
              <a:rPr dirty="0" sz="1400" spc="220">
                <a:latin typeface="Cambria Math"/>
                <a:cs typeface="Cambria Math"/>
              </a:rPr>
              <a:t>)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73100" y="8812529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15136" y="8900921"/>
            <a:ext cx="1746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896110" y="8953245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491867" y="8900921"/>
            <a:ext cx="47688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399415" algn="l"/>
              </a:tabLst>
            </a:pP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	</a:t>
            </a: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025448" y="8676893"/>
            <a:ext cx="30841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baseline="-41666" sz="2100" spc="1095">
                <a:latin typeface="Cambria Math"/>
                <a:cs typeface="Cambria Math"/>
              </a:rPr>
              <a:t> </a:t>
            </a:r>
            <a:r>
              <a:rPr dirty="0" baseline="-41666" sz="2100" spc="697">
                <a:latin typeface="Cambria Math"/>
                <a:cs typeface="Cambria Math"/>
              </a:rPr>
              <a:t>  </a:t>
            </a:r>
            <a:r>
              <a:rPr dirty="0" baseline="-41666" sz="2100" spc="-37">
                <a:latin typeface="Cambria Math"/>
                <a:cs typeface="Cambria Math"/>
              </a:rPr>
              <a:t> </a:t>
            </a:r>
            <a:r>
              <a:rPr dirty="0" baseline="-41666" sz="2100" spc="697">
                <a:latin typeface="Cambria Math"/>
                <a:cs typeface="Cambria Math"/>
              </a:rPr>
              <a:t> </a:t>
            </a:r>
            <a:r>
              <a:rPr dirty="0" baseline="-41666" sz="2100" spc="-3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baseline="-43650" sz="2100" spc="322">
                <a:latin typeface="Cambria Math"/>
                <a:cs typeface="Cambria Math"/>
              </a:rPr>
              <a:t>(</a:t>
            </a:r>
            <a:r>
              <a:rPr dirty="0" baseline="-41666" sz="2100" spc="705">
                <a:latin typeface="Cambria Math"/>
                <a:cs typeface="Cambria Math"/>
              </a:rPr>
              <a:t> </a:t>
            </a:r>
            <a:r>
              <a:rPr dirty="0" baseline="-41666" sz="2100" spc="719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1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baseline="-41666" sz="2100" spc="719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142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907794" y="8931402"/>
            <a:ext cx="18592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61163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179698" y="8953245"/>
            <a:ext cx="915035" cy="0"/>
          </a:xfrm>
          <a:custGeom>
            <a:avLst/>
            <a:gdLst/>
            <a:ahLst/>
            <a:cxnLst/>
            <a:rect l="l" t="t" r="r" b="b"/>
            <a:pathLst>
              <a:path w="915035" h="0">
                <a:moveTo>
                  <a:pt x="0" y="0"/>
                </a:moveTo>
                <a:lnTo>
                  <a:pt x="9147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083177" y="8814053"/>
            <a:ext cx="128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2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587753" y="9188957"/>
            <a:ext cx="36042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5153025" y="1440179"/>
            <a:ext cx="1200150" cy="0"/>
          </a:xfrm>
          <a:custGeom>
            <a:avLst/>
            <a:gdLst/>
            <a:ahLst/>
            <a:cxnLst/>
            <a:rect l="l" t="t" r="r" b="b"/>
            <a:pathLst>
              <a:path w="1200150" h="0">
                <a:moveTo>
                  <a:pt x="12001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353175" y="1440179"/>
            <a:ext cx="0" cy="1750695"/>
          </a:xfrm>
          <a:custGeom>
            <a:avLst/>
            <a:gdLst/>
            <a:ahLst/>
            <a:cxnLst/>
            <a:rect l="l" t="t" r="r" b="b"/>
            <a:pathLst>
              <a:path w="0" h="1750695">
                <a:moveTo>
                  <a:pt x="0" y="0"/>
                </a:moveTo>
                <a:lnTo>
                  <a:pt x="0" y="1750695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657725" y="1440179"/>
            <a:ext cx="495300" cy="1007744"/>
          </a:xfrm>
          <a:custGeom>
            <a:avLst/>
            <a:gdLst/>
            <a:ahLst/>
            <a:cxnLst/>
            <a:rect l="l" t="t" r="r" b="b"/>
            <a:pathLst>
              <a:path w="495300" h="1007744">
                <a:moveTo>
                  <a:pt x="495300" y="0"/>
                </a:moveTo>
                <a:lnTo>
                  <a:pt x="0" y="1007745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00550" y="2447924"/>
            <a:ext cx="54292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400550" y="2447924"/>
            <a:ext cx="542925" cy="90805"/>
          </a:xfrm>
          <a:custGeom>
            <a:avLst/>
            <a:gdLst/>
            <a:ahLst/>
            <a:cxnLst/>
            <a:rect l="l" t="t" r="r" b="b"/>
            <a:pathLst>
              <a:path w="542925" h="90805">
                <a:moveTo>
                  <a:pt x="0" y="90804"/>
                </a:moveTo>
                <a:lnTo>
                  <a:pt x="542925" y="90804"/>
                </a:lnTo>
                <a:lnTo>
                  <a:pt x="5429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086475" y="3190874"/>
            <a:ext cx="54292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086475" y="3190874"/>
            <a:ext cx="542925" cy="90805"/>
          </a:xfrm>
          <a:custGeom>
            <a:avLst/>
            <a:gdLst/>
            <a:ahLst/>
            <a:cxnLst/>
            <a:rect l="l" t="t" r="r" b="b"/>
            <a:pathLst>
              <a:path w="542925" h="90804">
                <a:moveTo>
                  <a:pt x="0" y="90804"/>
                </a:moveTo>
                <a:lnTo>
                  <a:pt x="542925" y="90804"/>
                </a:lnTo>
                <a:lnTo>
                  <a:pt x="5429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153025" y="1200149"/>
            <a:ext cx="1200150" cy="220979"/>
          </a:xfrm>
          <a:custGeom>
            <a:avLst/>
            <a:gdLst/>
            <a:ahLst/>
            <a:cxnLst/>
            <a:rect l="l" t="t" r="r" b="b"/>
            <a:pathLst>
              <a:path w="1200150" h="220980">
                <a:moveTo>
                  <a:pt x="0" y="220979"/>
                </a:moveTo>
                <a:lnTo>
                  <a:pt x="1200150" y="220979"/>
                </a:lnTo>
                <a:lnTo>
                  <a:pt x="1200150" y="0"/>
                </a:lnTo>
                <a:lnTo>
                  <a:pt x="0" y="0"/>
                </a:lnTo>
                <a:lnTo>
                  <a:pt x="0" y="22097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6315075" y="1193799"/>
            <a:ext cx="76200" cy="2273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962650" y="1212849"/>
            <a:ext cx="76200" cy="2273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581650" y="1193799"/>
            <a:ext cx="76200" cy="2273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257800" y="1193799"/>
            <a:ext cx="76200" cy="2273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5037201" y="1244853"/>
            <a:ext cx="119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407658" y="1292097"/>
            <a:ext cx="100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503669" y="2963925"/>
            <a:ext cx="119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471540" y="1465833"/>
            <a:ext cx="394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3.6m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445758" y="2019045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6m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605909" y="1676145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488560" y="2221737"/>
            <a:ext cx="5886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5280" algn="l"/>
              </a:tabLst>
            </a:pPr>
            <a:r>
              <a:rPr dirty="0" sz="1400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 spc="-5">
                <a:latin typeface="Calibri"/>
                <a:cs typeface="Calibri"/>
              </a:rPr>
              <a:t>60</a:t>
            </a:r>
            <a:r>
              <a:rPr dirty="0" baseline="40123" sz="1350">
                <a:latin typeface="Calibri"/>
                <a:cs typeface="Calibri"/>
              </a:rPr>
              <a:t>o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5442584" y="997965"/>
            <a:ext cx="6134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r>
              <a:rPr dirty="0" sz="1400" spc="-10">
                <a:latin typeface="Calibri"/>
                <a:cs typeface="Calibri"/>
              </a:rPr>
              <a:t>0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1476375" y="1899284"/>
            <a:ext cx="1200150" cy="0"/>
          </a:xfrm>
          <a:custGeom>
            <a:avLst/>
            <a:gdLst/>
            <a:ahLst/>
            <a:cxnLst/>
            <a:rect l="l" t="t" r="r" b="b"/>
            <a:pathLst>
              <a:path w="1200150" h="0">
                <a:moveTo>
                  <a:pt x="12001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676525" y="1899284"/>
            <a:ext cx="0" cy="1750695"/>
          </a:xfrm>
          <a:custGeom>
            <a:avLst/>
            <a:gdLst/>
            <a:ahLst/>
            <a:cxnLst/>
            <a:rect l="l" t="t" r="r" b="b"/>
            <a:pathLst>
              <a:path w="0" h="1750695">
                <a:moveTo>
                  <a:pt x="0" y="0"/>
                </a:moveTo>
                <a:lnTo>
                  <a:pt x="0" y="1750695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981075" y="1899284"/>
            <a:ext cx="495300" cy="1007744"/>
          </a:xfrm>
          <a:custGeom>
            <a:avLst/>
            <a:gdLst/>
            <a:ahLst/>
            <a:cxnLst/>
            <a:rect l="l" t="t" r="r" b="b"/>
            <a:pathLst>
              <a:path w="495300" h="1007744">
                <a:moveTo>
                  <a:pt x="495300" y="0"/>
                </a:moveTo>
                <a:lnTo>
                  <a:pt x="0" y="1007745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23900" y="2907029"/>
            <a:ext cx="542925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23900" y="2907029"/>
            <a:ext cx="542925" cy="90805"/>
          </a:xfrm>
          <a:custGeom>
            <a:avLst/>
            <a:gdLst/>
            <a:ahLst/>
            <a:cxnLst/>
            <a:rect l="l" t="t" r="r" b="b"/>
            <a:pathLst>
              <a:path w="542925" h="90805">
                <a:moveTo>
                  <a:pt x="0" y="90804"/>
                </a:moveTo>
                <a:lnTo>
                  <a:pt x="542925" y="90804"/>
                </a:lnTo>
                <a:lnTo>
                  <a:pt x="5429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409825" y="3649979"/>
            <a:ext cx="542925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409825" y="3649979"/>
            <a:ext cx="542925" cy="90805"/>
          </a:xfrm>
          <a:custGeom>
            <a:avLst/>
            <a:gdLst/>
            <a:ahLst/>
            <a:cxnLst/>
            <a:rect l="l" t="t" r="r" b="b"/>
            <a:pathLst>
              <a:path w="542925" h="90804">
                <a:moveTo>
                  <a:pt x="0" y="90804"/>
                </a:moveTo>
                <a:lnTo>
                  <a:pt x="542925" y="90804"/>
                </a:lnTo>
                <a:lnTo>
                  <a:pt x="5429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2827147" y="3424554"/>
            <a:ext cx="119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793494" y="1924557"/>
            <a:ext cx="3943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3.6m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767710" y="2477769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6m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29436" y="2134869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812088" y="2680461"/>
            <a:ext cx="5873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4010" algn="l"/>
              </a:tabLst>
            </a:pPr>
            <a:r>
              <a:rPr dirty="0" sz="1400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 spc="-5">
                <a:latin typeface="Calibri"/>
                <a:cs typeface="Calibri"/>
              </a:rPr>
              <a:t>60</a:t>
            </a:r>
            <a:r>
              <a:rPr dirty="0" baseline="40123" sz="1350">
                <a:latin typeface="Calibri"/>
                <a:cs typeface="Calibri"/>
              </a:rPr>
              <a:t>o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685925" y="1678304"/>
            <a:ext cx="0" cy="390525"/>
          </a:xfrm>
          <a:custGeom>
            <a:avLst/>
            <a:gdLst/>
            <a:ahLst/>
            <a:cxnLst/>
            <a:rect l="l" t="t" r="r" b="b"/>
            <a:pathLst>
              <a:path w="0" h="390525">
                <a:moveTo>
                  <a:pt x="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390650" y="1813559"/>
            <a:ext cx="400050" cy="342900"/>
          </a:xfrm>
          <a:custGeom>
            <a:avLst/>
            <a:gdLst/>
            <a:ahLst/>
            <a:cxnLst/>
            <a:rect l="l" t="t" r="r" b="b"/>
            <a:pathLst>
              <a:path w="400050" h="342900">
                <a:moveTo>
                  <a:pt x="0" y="0"/>
                </a:moveTo>
                <a:lnTo>
                  <a:pt x="400050" y="342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952750" y="1718309"/>
            <a:ext cx="0" cy="390525"/>
          </a:xfrm>
          <a:custGeom>
            <a:avLst/>
            <a:gdLst/>
            <a:ahLst/>
            <a:cxnLst/>
            <a:rect l="l" t="t" r="r" b="b"/>
            <a:pathLst>
              <a:path w="0" h="390525">
                <a:moveTo>
                  <a:pt x="0" y="0"/>
                </a:moveTo>
                <a:lnTo>
                  <a:pt x="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981075" y="2068829"/>
            <a:ext cx="704850" cy="838200"/>
          </a:xfrm>
          <a:custGeom>
            <a:avLst/>
            <a:gdLst/>
            <a:ahLst/>
            <a:cxnLst/>
            <a:rect l="l" t="t" r="r" b="b"/>
            <a:pathLst>
              <a:path w="704850" h="838200">
                <a:moveTo>
                  <a:pt x="0" y="838200"/>
                </a:moveTo>
                <a:lnTo>
                  <a:pt x="70485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685925" y="1899284"/>
            <a:ext cx="1266825" cy="169545"/>
          </a:xfrm>
          <a:custGeom>
            <a:avLst/>
            <a:gdLst/>
            <a:ahLst/>
            <a:cxnLst/>
            <a:rect l="l" t="t" r="r" b="b"/>
            <a:pathLst>
              <a:path w="1266825" h="169544">
                <a:moveTo>
                  <a:pt x="0" y="169545"/>
                </a:moveTo>
                <a:lnTo>
                  <a:pt x="1266825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676525" y="1899284"/>
            <a:ext cx="276225" cy="1750695"/>
          </a:xfrm>
          <a:custGeom>
            <a:avLst/>
            <a:gdLst/>
            <a:ahLst/>
            <a:cxnLst/>
            <a:rect l="l" t="t" r="r" b="b"/>
            <a:pathLst>
              <a:path w="276225" h="1750695">
                <a:moveTo>
                  <a:pt x="0" y="1750695"/>
                </a:moveTo>
                <a:lnTo>
                  <a:pt x="276225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1359153" y="1677669"/>
            <a:ext cx="3168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7936" sz="2100">
                <a:latin typeface="Calibri"/>
                <a:cs typeface="Calibri"/>
              </a:rPr>
              <a:t>b</a:t>
            </a:r>
            <a:r>
              <a:rPr dirty="0" baseline="-7936" sz="2100" spc="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731135" y="1676145"/>
            <a:ext cx="1733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3809" sz="2100" spc="-337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047750" y="3397884"/>
            <a:ext cx="742950" cy="419100"/>
          </a:xfrm>
          <a:custGeom>
            <a:avLst/>
            <a:gdLst/>
            <a:ahLst/>
            <a:cxnLst/>
            <a:rect l="l" t="t" r="r" b="b"/>
            <a:pathLst>
              <a:path w="742950" h="419100">
                <a:moveTo>
                  <a:pt x="742950" y="419100"/>
                </a:moveTo>
                <a:lnTo>
                  <a:pt x="742950" y="0"/>
                </a:lnTo>
                <a:lnTo>
                  <a:pt x="0" y="0"/>
                </a:lnTo>
                <a:lnTo>
                  <a:pt x="742950" y="4191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1453641" y="3021304"/>
            <a:ext cx="317500" cy="699135"/>
          </a:xfrm>
          <a:prstGeom prst="rect">
            <a:avLst/>
          </a:prstGeom>
        </p:spPr>
        <p:txBody>
          <a:bodyPr wrap="square" lIns="0" tIns="13589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70"/>
              </a:spcBef>
            </a:pP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  <a:p>
            <a:pPr marL="64135">
              <a:lnSpc>
                <a:spcPct val="100000"/>
              </a:lnSpc>
              <a:spcBef>
                <a:spcPts val="969"/>
              </a:spcBef>
            </a:pPr>
            <a:r>
              <a:rPr dirty="0" sz="1400" spc="-5">
                <a:latin typeface="Calibri"/>
                <a:cs typeface="Calibri"/>
              </a:rPr>
              <a:t>60</a:t>
            </a:r>
            <a:r>
              <a:rPr dirty="0" baseline="40123" sz="1350">
                <a:latin typeface="Calibri"/>
                <a:cs typeface="Calibri"/>
              </a:rPr>
              <a:t>o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90" name="object 9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91" name="object 9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66570" y="1008887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869695"/>
            <a:ext cx="16198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639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3650" sz="2100" spc="697">
                <a:latin typeface="Cambria Math"/>
                <a:cs typeface="Cambria Math"/>
              </a:rPr>
              <a:t> </a:t>
            </a:r>
            <a:r>
              <a:rPr dirty="0" baseline="43650" sz="2100" spc="585">
                <a:latin typeface="Cambria Math"/>
                <a:cs typeface="Cambria Math"/>
              </a:rPr>
              <a:t> </a:t>
            </a:r>
            <a:r>
              <a:rPr dirty="0" baseline="43650" sz="2100" spc="592">
                <a:latin typeface="Cambria Math"/>
                <a:cs typeface="Cambria Math"/>
              </a:rPr>
              <a:t> </a:t>
            </a:r>
            <a:r>
              <a:rPr dirty="0" baseline="43650" sz="2100" spc="-75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(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5136" y="956563"/>
            <a:ext cx="15474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58595" algn="l"/>
              </a:tabLst>
            </a:pPr>
            <a:r>
              <a:rPr dirty="0" sz="1000" spc="370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49423" y="956563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88235" y="732535"/>
            <a:ext cx="15900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baseline="-41666" sz="2100" spc="697">
                <a:latin typeface="Cambria Math"/>
                <a:cs typeface="Cambria Math"/>
              </a:rPr>
              <a:t> </a:t>
            </a:r>
            <a:r>
              <a:rPr dirty="0" baseline="-41666" sz="2100" spc="719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16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78254" y="987297"/>
            <a:ext cx="18573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60972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48635" y="1008887"/>
            <a:ext cx="915035" cy="0"/>
          </a:xfrm>
          <a:custGeom>
            <a:avLst/>
            <a:gdLst/>
            <a:ahLst/>
            <a:cxnLst/>
            <a:rect l="l" t="t" r="r" b="b"/>
            <a:pathLst>
              <a:path w="915035" h="0">
                <a:moveTo>
                  <a:pt x="0" y="0"/>
                </a:moveTo>
                <a:lnTo>
                  <a:pt x="9147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952113" y="869695"/>
            <a:ext cx="1282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2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87753" y="1244853"/>
            <a:ext cx="32873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3100" y="2107437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5136" y="2195829"/>
            <a:ext cx="1822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9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228648" y="2248153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819401" y="2195829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33068" y="1971801"/>
            <a:ext cx="14516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baseline="-43650" sz="2100" spc="322">
                <a:latin typeface="Cambria Math"/>
                <a:cs typeface="Cambria Math"/>
              </a:rPr>
              <a:t>(</a:t>
            </a:r>
            <a:r>
              <a:rPr dirty="0" baseline="-41666" sz="2100" spc="697">
                <a:latin typeface="Cambria Math"/>
                <a:cs typeface="Cambria Math"/>
              </a:rPr>
              <a:t> </a:t>
            </a:r>
            <a:r>
              <a:rPr dirty="0" baseline="-41666" sz="2100" spc="719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179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07338" y="2226309"/>
            <a:ext cx="104775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93599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117089" y="2248153"/>
            <a:ext cx="352425" cy="0"/>
          </a:xfrm>
          <a:custGeom>
            <a:avLst/>
            <a:gdLst/>
            <a:ahLst/>
            <a:cxnLst/>
            <a:rect l="l" t="t" r="r" b="b"/>
            <a:pathLst>
              <a:path w="352425" h="0">
                <a:moveTo>
                  <a:pt x="0" y="0"/>
                </a:moveTo>
                <a:lnTo>
                  <a:pt x="3523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311778" y="2195829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58339" y="2108961"/>
            <a:ext cx="18865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20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3100" y="2745994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5136" y="2834385"/>
            <a:ext cx="1701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14932" y="2886709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706626" y="2834385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20876" y="2610357"/>
            <a:ext cx="13525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baseline="-43650" sz="2100" spc="322">
                <a:latin typeface="Cambria Math"/>
                <a:cs typeface="Cambria Math"/>
              </a:rPr>
              <a:t>(</a:t>
            </a:r>
            <a:r>
              <a:rPr dirty="0" baseline="-41666" sz="2100" spc="719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16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93622" y="2864866"/>
            <a:ext cx="950594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83820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005838" y="2886709"/>
            <a:ext cx="352425" cy="0"/>
          </a:xfrm>
          <a:custGeom>
            <a:avLst/>
            <a:gdLst/>
            <a:ahLst/>
            <a:cxnLst/>
            <a:rect l="l" t="t" r="r" b="b"/>
            <a:pathLst>
              <a:path w="352425" h="0">
                <a:moveTo>
                  <a:pt x="0" y="0"/>
                </a:moveTo>
                <a:lnTo>
                  <a:pt x="3520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200526" y="2834385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46705" y="2747518"/>
            <a:ext cx="18865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20">
                <a:latin typeface="Cambria Math"/>
                <a:cs typeface="Cambria Math"/>
              </a:rPr>
              <a:t>)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4500" y="3243198"/>
            <a:ext cx="5772150" cy="13385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joint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1300">
              <a:lnSpc>
                <a:spcPct val="100000"/>
              </a:lnSpc>
              <a:spcBef>
                <a:spcPts val="129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1300">
              <a:lnSpc>
                <a:spcPct val="100000"/>
              </a:lnSpc>
              <a:spcBef>
                <a:spcPts val="117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4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--------1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4500" y="5922644"/>
            <a:ext cx="1371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31368" y="6011036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47776" y="5823584"/>
            <a:ext cx="102425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baseline="-31746" sz="2100" spc="1110">
                <a:latin typeface="Cambria Math"/>
                <a:cs typeface="Cambria Math"/>
              </a:rPr>
              <a:t> </a:t>
            </a:r>
            <a:r>
              <a:rPr dirty="0" baseline="-31746" sz="2100" spc="104">
                <a:latin typeface="Cambria Math"/>
                <a:cs typeface="Cambria Math"/>
              </a:rPr>
              <a:t> </a:t>
            </a: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385">
                <a:latin typeface="Cambria Math"/>
                <a:cs typeface="Cambria Math"/>
              </a:rPr>
              <a:t> 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45">
                <a:latin typeface="Cambria Math"/>
                <a:cs typeface="Cambria Math"/>
              </a:rPr>
              <a:t> </a:t>
            </a:r>
            <a:r>
              <a:rPr dirty="0" baseline="11904" sz="2100" spc="1110">
                <a:latin typeface="Cambria Math"/>
                <a:cs typeface="Cambria Math"/>
              </a:rPr>
              <a:t> </a:t>
            </a:r>
            <a:r>
              <a:rPr dirty="0" baseline="11904" sz="2100" spc="-7">
                <a:latin typeface="Cambria Math"/>
                <a:cs typeface="Cambria Math"/>
              </a:rPr>
              <a:t> </a:t>
            </a: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3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942136" y="6063360"/>
            <a:ext cx="826135" cy="0"/>
          </a:xfrm>
          <a:custGeom>
            <a:avLst/>
            <a:gdLst/>
            <a:ahLst/>
            <a:cxnLst/>
            <a:rect l="l" t="t" r="r" b="b"/>
            <a:pathLst>
              <a:path w="826135" h="0">
                <a:moveTo>
                  <a:pt x="0" y="0"/>
                </a:moveTo>
                <a:lnTo>
                  <a:pt x="8260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44500" y="6480428"/>
            <a:ext cx="45275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20292" y="5915634"/>
            <a:ext cx="822960" cy="705485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algn="ctr" marL="45085">
              <a:lnSpc>
                <a:spcPct val="100000"/>
              </a:lnSpc>
              <a:spcBef>
                <a:spcPts val="109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395"/>
              </a:spcBef>
            </a:pP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34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45">
                <a:latin typeface="Cambria Math"/>
                <a:cs typeface="Cambria Math"/>
              </a:rPr>
              <a:t> </a:t>
            </a:r>
            <a:r>
              <a:rPr dirty="0" baseline="11904" sz="2100" spc="1110">
                <a:latin typeface="Cambria Math"/>
                <a:cs typeface="Cambria Math"/>
              </a:rPr>
              <a:t> </a:t>
            </a:r>
            <a:r>
              <a:rPr dirty="0" baseline="11904" sz="2100" spc="15">
                <a:latin typeface="Cambria Math"/>
                <a:cs typeface="Cambria Math"/>
              </a:rPr>
              <a:t> </a:t>
            </a: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3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73810" y="6599301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932992" y="6621144"/>
            <a:ext cx="807720" cy="0"/>
          </a:xfrm>
          <a:custGeom>
            <a:avLst/>
            <a:gdLst/>
            <a:ahLst/>
            <a:cxnLst/>
            <a:rect l="l" t="t" r="r" b="b"/>
            <a:pathLst>
              <a:path w="807719" h="0">
                <a:moveTo>
                  <a:pt x="0" y="0"/>
                </a:moveTo>
                <a:lnTo>
                  <a:pt x="80771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444500" y="6922389"/>
            <a:ext cx="14351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Moment about 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44500" y="8149590"/>
            <a:ext cx="28067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264534" y="8013953"/>
            <a:ext cx="6794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543427" y="8268461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277234" y="8290306"/>
            <a:ext cx="658495" cy="0"/>
          </a:xfrm>
          <a:custGeom>
            <a:avLst/>
            <a:gdLst/>
            <a:ahLst/>
            <a:cxnLst/>
            <a:rect l="l" t="t" r="r" b="b"/>
            <a:pathLst>
              <a:path w="658495" h="0">
                <a:moveTo>
                  <a:pt x="0" y="0"/>
                </a:moveTo>
                <a:lnTo>
                  <a:pt x="65836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3973448" y="8149590"/>
            <a:ext cx="30734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73100" y="8594597"/>
            <a:ext cx="38360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00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r>
              <a:rPr dirty="0" sz="1400" spc="-5">
                <a:latin typeface="Times New Roman"/>
                <a:cs typeface="Times New Roman"/>
              </a:rPr>
              <a:t>------3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953000" y="6818629"/>
            <a:ext cx="1200150" cy="0"/>
          </a:xfrm>
          <a:custGeom>
            <a:avLst/>
            <a:gdLst/>
            <a:ahLst/>
            <a:cxnLst/>
            <a:rect l="l" t="t" r="r" b="b"/>
            <a:pathLst>
              <a:path w="1200150" h="0">
                <a:moveTo>
                  <a:pt x="120015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153150" y="6818629"/>
            <a:ext cx="0" cy="1750695"/>
          </a:xfrm>
          <a:custGeom>
            <a:avLst/>
            <a:gdLst/>
            <a:ahLst/>
            <a:cxnLst/>
            <a:rect l="l" t="t" r="r" b="b"/>
            <a:pathLst>
              <a:path w="0" h="1750695">
                <a:moveTo>
                  <a:pt x="0" y="0"/>
                </a:moveTo>
                <a:lnTo>
                  <a:pt x="0" y="1750695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57700" y="6818629"/>
            <a:ext cx="495300" cy="1007744"/>
          </a:xfrm>
          <a:custGeom>
            <a:avLst/>
            <a:gdLst/>
            <a:ahLst/>
            <a:cxnLst/>
            <a:rect l="l" t="t" r="r" b="b"/>
            <a:pathLst>
              <a:path w="495300" h="1007745">
                <a:moveTo>
                  <a:pt x="495300" y="0"/>
                </a:moveTo>
                <a:lnTo>
                  <a:pt x="0" y="1007744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836033" y="6623684"/>
            <a:ext cx="1193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208014" y="6670929"/>
            <a:ext cx="1009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304026" y="8344661"/>
            <a:ext cx="119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271896" y="6844665"/>
            <a:ext cx="3943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3.6m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6244590" y="7397877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6m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406265" y="7054977"/>
            <a:ext cx="2578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153150" y="5000624"/>
            <a:ext cx="0" cy="1818005"/>
          </a:xfrm>
          <a:custGeom>
            <a:avLst/>
            <a:gdLst/>
            <a:ahLst/>
            <a:cxnLst/>
            <a:rect l="l" t="t" r="r" b="b"/>
            <a:pathLst>
              <a:path w="0" h="1818004">
                <a:moveTo>
                  <a:pt x="0" y="181800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953000" y="5000624"/>
            <a:ext cx="1200150" cy="1818005"/>
          </a:xfrm>
          <a:custGeom>
            <a:avLst/>
            <a:gdLst/>
            <a:ahLst/>
            <a:cxnLst/>
            <a:rect l="l" t="t" r="r" b="b"/>
            <a:pathLst>
              <a:path w="1200150" h="1818004">
                <a:moveTo>
                  <a:pt x="0" y="1818005"/>
                </a:moveTo>
                <a:lnTo>
                  <a:pt x="1200150" y="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5116448" y="6541389"/>
            <a:ext cx="2660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60</a:t>
            </a:r>
            <a:r>
              <a:rPr dirty="0" baseline="40123" sz="1350">
                <a:latin typeface="Calibri"/>
                <a:cs typeface="Calibri"/>
              </a:rPr>
              <a:t>o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887973" y="5303900"/>
            <a:ext cx="2660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30</a:t>
            </a:r>
            <a:r>
              <a:rPr dirty="0" baseline="40123" sz="1350">
                <a:latin typeface="Calibri"/>
                <a:cs typeface="Calibri"/>
              </a:rPr>
              <a:t>o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160770" y="4759578"/>
            <a:ext cx="1200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201917" y="5895212"/>
            <a:ext cx="5740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6.2</a:t>
            </a:r>
            <a:r>
              <a:rPr dirty="0" sz="1400" spc="-1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5m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44500" y="4712334"/>
            <a:ext cx="5149215" cy="125920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48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7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---------2</a:t>
            </a:r>
            <a:endParaRPr sz="1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600"/>
              </a:spcBef>
            </a:pPr>
            <a:r>
              <a:rPr dirty="0" sz="1400">
                <a:latin typeface="Calibri"/>
                <a:cs typeface="Calibri"/>
              </a:rPr>
              <a:t>7.2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152772" y="7574279"/>
            <a:ext cx="483234" cy="358140"/>
          </a:xfrm>
          <a:custGeom>
            <a:avLst/>
            <a:gdLst/>
            <a:ahLst/>
            <a:cxnLst/>
            <a:rect l="l" t="t" r="r" b="b"/>
            <a:pathLst>
              <a:path w="483235" h="358140">
                <a:moveTo>
                  <a:pt x="31644" y="74693"/>
                </a:moveTo>
                <a:lnTo>
                  <a:pt x="28066" y="107060"/>
                </a:lnTo>
                <a:lnTo>
                  <a:pt x="26029" y="141223"/>
                </a:lnTo>
                <a:lnTo>
                  <a:pt x="25656" y="157225"/>
                </a:lnTo>
                <a:lnTo>
                  <a:pt x="25780" y="173227"/>
                </a:lnTo>
                <a:lnTo>
                  <a:pt x="30225" y="217296"/>
                </a:lnTo>
                <a:lnTo>
                  <a:pt x="42163" y="255142"/>
                </a:lnTo>
                <a:lnTo>
                  <a:pt x="70485" y="293115"/>
                </a:lnTo>
                <a:lnTo>
                  <a:pt x="109854" y="319150"/>
                </a:lnTo>
                <a:lnTo>
                  <a:pt x="156590" y="336422"/>
                </a:lnTo>
                <a:lnTo>
                  <a:pt x="208534" y="349122"/>
                </a:lnTo>
                <a:lnTo>
                  <a:pt x="267335" y="356742"/>
                </a:lnTo>
                <a:lnTo>
                  <a:pt x="299592" y="357885"/>
                </a:lnTo>
                <a:lnTo>
                  <a:pt x="333248" y="357758"/>
                </a:lnTo>
                <a:lnTo>
                  <a:pt x="368173" y="356615"/>
                </a:lnTo>
                <a:lnTo>
                  <a:pt x="403987" y="354583"/>
                </a:lnTo>
                <a:lnTo>
                  <a:pt x="480313" y="348995"/>
                </a:lnTo>
                <a:lnTo>
                  <a:pt x="482980" y="345947"/>
                </a:lnTo>
                <a:lnTo>
                  <a:pt x="482925" y="345185"/>
                </a:lnTo>
                <a:lnTo>
                  <a:pt x="299592" y="345185"/>
                </a:lnTo>
                <a:lnTo>
                  <a:pt x="267842" y="344042"/>
                </a:lnTo>
                <a:lnTo>
                  <a:pt x="224281" y="339216"/>
                </a:lnTo>
                <a:lnTo>
                  <a:pt x="184912" y="330834"/>
                </a:lnTo>
                <a:lnTo>
                  <a:pt x="136398" y="316483"/>
                </a:lnTo>
                <a:lnTo>
                  <a:pt x="95503" y="296544"/>
                </a:lnTo>
                <a:lnTo>
                  <a:pt x="64515" y="267715"/>
                </a:lnTo>
                <a:lnTo>
                  <a:pt x="45465" y="227075"/>
                </a:lnTo>
                <a:lnTo>
                  <a:pt x="39242" y="187324"/>
                </a:lnTo>
                <a:lnTo>
                  <a:pt x="38226" y="157225"/>
                </a:lnTo>
                <a:lnTo>
                  <a:pt x="38624" y="140969"/>
                </a:lnTo>
                <a:lnTo>
                  <a:pt x="40766" y="107822"/>
                </a:lnTo>
                <a:lnTo>
                  <a:pt x="44289" y="76375"/>
                </a:lnTo>
                <a:lnTo>
                  <a:pt x="31644" y="74693"/>
                </a:lnTo>
                <a:close/>
              </a:path>
              <a:path w="483235" h="358140">
                <a:moveTo>
                  <a:pt x="479425" y="336295"/>
                </a:moveTo>
                <a:lnTo>
                  <a:pt x="439292" y="339470"/>
                </a:lnTo>
                <a:lnTo>
                  <a:pt x="367411" y="343915"/>
                </a:lnTo>
                <a:lnTo>
                  <a:pt x="332739" y="345185"/>
                </a:lnTo>
                <a:lnTo>
                  <a:pt x="482925" y="345185"/>
                </a:lnTo>
                <a:lnTo>
                  <a:pt x="482473" y="338962"/>
                </a:lnTo>
                <a:lnTo>
                  <a:pt x="479425" y="336295"/>
                </a:lnTo>
                <a:close/>
              </a:path>
              <a:path w="483235" h="358140">
                <a:moveTo>
                  <a:pt x="67097" y="56260"/>
                </a:moveTo>
                <a:lnTo>
                  <a:pt x="36575" y="56260"/>
                </a:lnTo>
                <a:lnTo>
                  <a:pt x="43561" y="57022"/>
                </a:lnTo>
                <a:lnTo>
                  <a:pt x="46100" y="60197"/>
                </a:lnTo>
                <a:lnTo>
                  <a:pt x="44289" y="76375"/>
                </a:lnTo>
                <a:lnTo>
                  <a:pt x="75437" y="80517"/>
                </a:lnTo>
                <a:lnTo>
                  <a:pt x="67097" y="56260"/>
                </a:lnTo>
                <a:close/>
              </a:path>
              <a:path w="483235" h="358140">
                <a:moveTo>
                  <a:pt x="36575" y="56260"/>
                </a:moveTo>
                <a:lnTo>
                  <a:pt x="33400" y="58800"/>
                </a:lnTo>
                <a:lnTo>
                  <a:pt x="31644" y="74693"/>
                </a:lnTo>
                <a:lnTo>
                  <a:pt x="44289" y="76375"/>
                </a:lnTo>
                <a:lnTo>
                  <a:pt x="46100" y="60197"/>
                </a:lnTo>
                <a:lnTo>
                  <a:pt x="43561" y="57022"/>
                </a:lnTo>
                <a:lnTo>
                  <a:pt x="36575" y="56260"/>
                </a:lnTo>
                <a:close/>
              </a:path>
              <a:path w="483235" h="358140">
                <a:moveTo>
                  <a:pt x="47751" y="0"/>
                </a:moveTo>
                <a:lnTo>
                  <a:pt x="0" y="70484"/>
                </a:lnTo>
                <a:lnTo>
                  <a:pt x="31644" y="74693"/>
                </a:lnTo>
                <a:lnTo>
                  <a:pt x="33400" y="58800"/>
                </a:lnTo>
                <a:lnTo>
                  <a:pt x="36575" y="56260"/>
                </a:lnTo>
                <a:lnTo>
                  <a:pt x="67097" y="56260"/>
                </a:lnTo>
                <a:lnTo>
                  <a:pt x="477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970778" y="8395334"/>
            <a:ext cx="483234" cy="358140"/>
          </a:xfrm>
          <a:custGeom>
            <a:avLst/>
            <a:gdLst/>
            <a:ahLst/>
            <a:cxnLst/>
            <a:rect l="l" t="t" r="r" b="b"/>
            <a:pathLst>
              <a:path w="483235" h="358140">
                <a:moveTo>
                  <a:pt x="31729" y="74697"/>
                </a:moveTo>
                <a:lnTo>
                  <a:pt x="28067" y="107061"/>
                </a:lnTo>
                <a:lnTo>
                  <a:pt x="25902" y="141224"/>
                </a:lnTo>
                <a:lnTo>
                  <a:pt x="25526" y="157353"/>
                </a:lnTo>
                <a:lnTo>
                  <a:pt x="25781" y="173228"/>
                </a:lnTo>
                <a:lnTo>
                  <a:pt x="30225" y="217297"/>
                </a:lnTo>
                <a:lnTo>
                  <a:pt x="42163" y="255143"/>
                </a:lnTo>
                <a:lnTo>
                  <a:pt x="70612" y="293116"/>
                </a:lnTo>
                <a:lnTo>
                  <a:pt x="109855" y="319150"/>
                </a:lnTo>
                <a:lnTo>
                  <a:pt x="156591" y="336423"/>
                </a:lnTo>
                <a:lnTo>
                  <a:pt x="208534" y="349123"/>
                </a:lnTo>
                <a:lnTo>
                  <a:pt x="267335" y="356743"/>
                </a:lnTo>
                <a:lnTo>
                  <a:pt x="299593" y="357886"/>
                </a:lnTo>
                <a:lnTo>
                  <a:pt x="333248" y="357759"/>
                </a:lnTo>
                <a:lnTo>
                  <a:pt x="368173" y="356616"/>
                </a:lnTo>
                <a:lnTo>
                  <a:pt x="403860" y="354584"/>
                </a:lnTo>
                <a:lnTo>
                  <a:pt x="480441" y="348996"/>
                </a:lnTo>
                <a:lnTo>
                  <a:pt x="482981" y="345948"/>
                </a:lnTo>
                <a:lnTo>
                  <a:pt x="482925" y="345186"/>
                </a:lnTo>
                <a:lnTo>
                  <a:pt x="299466" y="345186"/>
                </a:lnTo>
                <a:lnTo>
                  <a:pt x="267843" y="344043"/>
                </a:lnTo>
                <a:lnTo>
                  <a:pt x="224282" y="339217"/>
                </a:lnTo>
                <a:lnTo>
                  <a:pt x="184785" y="330835"/>
                </a:lnTo>
                <a:lnTo>
                  <a:pt x="136398" y="316484"/>
                </a:lnTo>
                <a:lnTo>
                  <a:pt x="95504" y="296544"/>
                </a:lnTo>
                <a:lnTo>
                  <a:pt x="64643" y="267843"/>
                </a:lnTo>
                <a:lnTo>
                  <a:pt x="45466" y="227075"/>
                </a:lnTo>
                <a:lnTo>
                  <a:pt x="39116" y="187325"/>
                </a:lnTo>
                <a:lnTo>
                  <a:pt x="38226" y="157225"/>
                </a:lnTo>
                <a:lnTo>
                  <a:pt x="38624" y="140969"/>
                </a:lnTo>
                <a:lnTo>
                  <a:pt x="40767" y="107823"/>
                </a:lnTo>
                <a:lnTo>
                  <a:pt x="44290" y="76365"/>
                </a:lnTo>
                <a:lnTo>
                  <a:pt x="31729" y="74697"/>
                </a:lnTo>
                <a:close/>
              </a:path>
              <a:path w="483235" h="358140">
                <a:moveTo>
                  <a:pt x="479425" y="336296"/>
                </a:moveTo>
                <a:lnTo>
                  <a:pt x="439293" y="339471"/>
                </a:lnTo>
                <a:lnTo>
                  <a:pt x="367411" y="343916"/>
                </a:lnTo>
                <a:lnTo>
                  <a:pt x="332867" y="345186"/>
                </a:lnTo>
                <a:lnTo>
                  <a:pt x="482925" y="345186"/>
                </a:lnTo>
                <a:lnTo>
                  <a:pt x="482473" y="338963"/>
                </a:lnTo>
                <a:lnTo>
                  <a:pt x="479425" y="336296"/>
                </a:lnTo>
                <a:close/>
              </a:path>
              <a:path w="483235" h="358140">
                <a:moveTo>
                  <a:pt x="67186" y="56261"/>
                </a:moveTo>
                <a:lnTo>
                  <a:pt x="36575" y="56261"/>
                </a:lnTo>
                <a:lnTo>
                  <a:pt x="43561" y="57023"/>
                </a:lnTo>
                <a:lnTo>
                  <a:pt x="46100" y="60198"/>
                </a:lnTo>
                <a:lnTo>
                  <a:pt x="44290" y="76365"/>
                </a:lnTo>
                <a:lnTo>
                  <a:pt x="75564" y="80518"/>
                </a:lnTo>
                <a:lnTo>
                  <a:pt x="67186" y="56261"/>
                </a:lnTo>
                <a:close/>
              </a:path>
              <a:path w="483235" h="358140">
                <a:moveTo>
                  <a:pt x="36575" y="56261"/>
                </a:moveTo>
                <a:lnTo>
                  <a:pt x="33527" y="58800"/>
                </a:lnTo>
                <a:lnTo>
                  <a:pt x="31729" y="74697"/>
                </a:lnTo>
                <a:lnTo>
                  <a:pt x="44290" y="76365"/>
                </a:lnTo>
                <a:lnTo>
                  <a:pt x="46100" y="60198"/>
                </a:lnTo>
                <a:lnTo>
                  <a:pt x="43561" y="57023"/>
                </a:lnTo>
                <a:lnTo>
                  <a:pt x="36575" y="56261"/>
                </a:lnTo>
                <a:close/>
              </a:path>
              <a:path w="483235" h="358140">
                <a:moveTo>
                  <a:pt x="47751" y="0"/>
                </a:moveTo>
                <a:lnTo>
                  <a:pt x="0" y="70485"/>
                </a:lnTo>
                <a:lnTo>
                  <a:pt x="31729" y="74697"/>
                </a:lnTo>
                <a:lnTo>
                  <a:pt x="33527" y="58800"/>
                </a:lnTo>
                <a:lnTo>
                  <a:pt x="36575" y="56261"/>
                </a:lnTo>
                <a:lnTo>
                  <a:pt x="67186" y="56261"/>
                </a:lnTo>
                <a:lnTo>
                  <a:pt x="477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4022216" y="7397877"/>
            <a:ext cx="855344" cy="4425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639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Mab</a:t>
            </a:r>
            <a:endParaRPr sz="1400">
              <a:latin typeface="Calibri"/>
              <a:cs typeface="Calibri"/>
            </a:endParaRPr>
          </a:p>
          <a:p>
            <a:pPr marL="279400">
              <a:lnSpc>
                <a:spcPts val="1639"/>
              </a:lnSpc>
              <a:tabLst>
                <a:tab pos="601980" algn="l"/>
              </a:tabLst>
            </a:pPr>
            <a:r>
              <a:rPr dirty="0" sz="1400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 spc="-5">
                <a:latin typeface="Calibri"/>
                <a:cs typeface="Calibri"/>
              </a:rPr>
              <a:t>60</a:t>
            </a:r>
            <a:r>
              <a:rPr dirty="0" baseline="40123" sz="1350">
                <a:latin typeface="Calibri"/>
                <a:cs typeface="Calibri"/>
              </a:rPr>
              <a:t>o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590794" y="8132826"/>
            <a:ext cx="3467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M</a:t>
            </a: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336160" y="7706740"/>
            <a:ext cx="379095" cy="285115"/>
          </a:xfrm>
          <a:custGeom>
            <a:avLst/>
            <a:gdLst/>
            <a:ahLst/>
            <a:cxnLst/>
            <a:rect l="l" t="t" r="r" b="b"/>
            <a:pathLst>
              <a:path w="379095" h="285115">
                <a:moveTo>
                  <a:pt x="313851" y="244274"/>
                </a:moveTo>
                <a:lnTo>
                  <a:pt x="294893" y="269621"/>
                </a:lnTo>
                <a:lnTo>
                  <a:pt x="378713" y="284734"/>
                </a:lnTo>
                <a:lnTo>
                  <a:pt x="363206" y="253873"/>
                </a:lnTo>
                <a:lnTo>
                  <a:pt x="326898" y="253873"/>
                </a:lnTo>
                <a:lnTo>
                  <a:pt x="323976" y="251841"/>
                </a:lnTo>
                <a:lnTo>
                  <a:pt x="313851" y="244274"/>
                </a:lnTo>
                <a:close/>
              </a:path>
              <a:path w="379095" h="285115">
                <a:moveTo>
                  <a:pt x="321457" y="234104"/>
                </a:moveTo>
                <a:lnTo>
                  <a:pt x="313851" y="244274"/>
                </a:lnTo>
                <a:lnTo>
                  <a:pt x="323976" y="251841"/>
                </a:lnTo>
                <a:lnTo>
                  <a:pt x="326898" y="253873"/>
                </a:lnTo>
                <a:lnTo>
                  <a:pt x="330835" y="253365"/>
                </a:lnTo>
                <a:lnTo>
                  <a:pt x="332866" y="250571"/>
                </a:lnTo>
                <a:lnTo>
                  <a:pt x="335025" y="247777"/>
                </a:lnTo>
                <a:lnTo>
                  <a:pt x="334390" y="243713"/>
                </a:lnTo>
                <a:lnTo>
                  <a:pt x="331597" y="241681"/>
                </a:lnTo>
                <a:lnTo>
                  <a:pt x="321457" y="234104"/>
                </a:lnTo>
                <a:close/>
              </a:path>
              <a:path w="379095" h="285115">
                <a:moveTo>
                  <a:pt x="340487" y="208661"/>
                </a:moveTo>
                <a:lnTo>
                  <a:pt x="321457" y="234104"/>
                </a:lnTo>
                <a:lnTo>
                  <a:pt x="331597" y="241681"/>
                </a:lnTo>
                <a:lnTo>
                  <a:pt x="334390" y="243713"/>
                </a:lnTo>
                <a:lnTo>
                  <a:pt x="335025" y="247777"/>
                </a:lnTo>
                <a:lnTo>
                  <a:pt x="332866" y="250571"/>
                </a:lnTo>
                <a:lnTo>
                  <a:pt x="330835" y="253365"/>
                </a:lnTo>
                <a:lnTo>
                  <a:pt x="326898" y="253873"/>
                </a:lnTo>
                <a:lnTo>
                  <a:pt x="363206" y="253873"/>
                </a:lnTo>
                <a:lnTo>
                  <a:pt x="340487" y="208661"/>
                </a:lnTo>
                <a:close/>
              </a:path>
              <a:path w="379095" h="285115">
                <a:moveTo>
                  <a:pt x="8254" y="0"/>
                </a:moveTo>
                <a:lnTo>
                  <a:pt x="4190" y="635"/>
                </a:lnTo>
                <a:lnTo>
                  <a:pt x="2159" y="3429"/>
                </a:lnTo>
                <a:lnTo>
                  <a:pt x="0" y="6223"/>
                </a:lnTo>
                <a:lnTo>
                  <a:pt x="635" y="10287"/>
                </a:lnTo>
                <a:lnTo>
                  <a:pt x="3428" y="12319"/>
                </a:lnTo>
                <a:lnTo>
                  <a:pt x="313851" y="244274"/>
                </a:lnTo>
                <a:lnTo>
                  <a:pt x="321457" y="234104"/>
                </a:lnTo>
                <a:lnTo>
                  <a:pt x="11049" y="2159"/>
                </a:lnTo>
                <a:lnTo>
                  <a:pt x="82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525136" y="8001761"/>
            <a:ext cx="305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Va</a:t>
            </a: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032500" y="8531225"/>
            <a:ext cx="414655" cy="76200"/>
          </a:xfrm>
          <a:custGeom>
            <a:avLst/>
            <a:gdLst/>
            <a:ahLst/>
            <a:cxnLst/>
            <a:rect l="l" t="t" r="r" b="b"/>
            <a:pathLst>
              <a:path w="414654" h="76200">
                <a:moveTo>
                  <a:pt x="338454" y="0"/>
                </a:moveTo>
                <a:lnTo>
                  <a:pt x="338454" y="76199"/>
                </a:lnTo>
                <a:lnTo>
                  <a:pt x="401954" y="44449"/>
                </a:lnTo>
                <a:lnTo>
                  <a:pt x="354711" y="44449"/>
                </a:lnTo>
                <a:lnTo>
                  <a:pt x="357504" y="41655"/>
                </a:lnTo>
                <a:lnTo>
                  <a:pt x="357504" y="34543"/>
                </a:lnTo>
                <a:lnTo>
                  <a:pt x="354711" y="31749"/>
                </a:lnTo>
                <a:lnTo>
                  <a:pt x="401954" y="31749"/>
                </a:lnTo>
                <a:lnTo>
                  <a:pt x="338454" y="0"/>
                </a:lnTo>
                <a:close/>
              </a:path>
              <a:path w="414654" h="76200">
                <a:moveTo>
                  <a:pt x="338454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338454" y="44449"/>
                </a:lnTo>
                <a:lnTo>
                  <a:pt x="338454" y="31749"/>
                </a:lnTo>
                <a:close/>
              </a:path>
              <a:path w="414654" h="76200">
                <a:moveTo>
                  <a:pt x="401954" y="31749"/>
                </a:moveTo>
                <a:lnTo>
                  <a:pt x="354711" y="31749"/>
                </a:lnTo>
                <a:lnTo>
                  <a:pt x="357504" y="34543"/>
                </a:lnTo>
                <a:lnTo>
                  <a:pt x="357504" y="41655"/>
                </a:lnTo>
                <a:lnTo>
                  <a:pt x="354711" y="44449"/>
                </a:lnTo>
                <a:lnTo>
                  <a:pt x="401954" y="44449"/>
                </a:lnTo>
                <a:lnTo>
                  <a:pt x="414654" y="38099"/>
                </a:lnTo>
                <a:lnTo>
                  <a:pt x="401954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6473190" y="8475726"/>
            <a:ext cx="2946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V</a:t>
            </a:r>
            <a:r>
              <a:rPr dirty="0" sz="1400" spc="-15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3" name="object 7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74" name="object 7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293490" y="2197354"/>
            <a:ext cx="2999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48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48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727963"/>
            <a:ext cx="2520950" cy="1948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Solving equations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1-3,gives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  <a:tabLst>
                <a:tab pos="1486535" algn="l"/>
              </a:tabLst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927100">
              <a:lnSpc>
                <a:spcPct val="100000"/>
              </a:lnSpc>
              <a:spcBef>
                <a:spcPts val="2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09900" y="4210049"/>
            <a:ext cx="2457450" cy="1400175"/>
          </a:xfrm>
          <a:custGeom>
            <a:avLst/>
            <a:gdLst/>
            <a:ahLst/>
            <a:cxnLst/>
            <a:rect l="l" t="t" r="r" b="b"/>
            <a:pathLst>
              <a:path w="2457450" h="1400175">
                <a:moveTo>
                  <a:pt x="2457450" y="9525"/>
                </a:moveTo>
                <a:lnTo>
                  <a:pt x="904875" y="0"/>
                </a:lnTo>
                <a:lnTo>
                  <a:pt x="0" y="1400175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467350" y="4210049"/>
            <a:ext cx="904875" cy="1400175"/>
          </a:xfrm>
          <a:custGeom>
            <a:avLst/>
            <a:gdLst/>
            <a:ahLst/>
            <a:cxnLst/>
            <a:rect l="l" t="t" r="r" b="b"/>
            <a:pathLst>
              <a:path w="904875" h="1400175">
                <a:moveTo>
                  <a:pt x="0" y="0"/>
                </a:moveTo>
                <a:lnTo>
                  <a:pt x="904875" y="1400175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76525" y="5605144"/>
            <a:ext cx="67627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76525" y="5605144"/>
            <a:ext cx="676275" cy="90805"/>
          </a:xfrm>
          <a:custGeom>
            <a:avLst/>
            <a:gdLst/>
            <a:ahLst/>
            <a:cxnLst/>
            <a:rect l="l" t="t" r="r" b="b"/>
            <a:pathLst>
              <a:path w="676275" h="90804">
                <a:moveTo>
                  <a:pt x="0" y="90804"/>
                </a:moveTo>
                <a:lnTo>
                  <a:pt x="676275" y="90804"/>
                </a:lnTo>
                <a:lnTo>
                  <a:pt x="6762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010275" y="5610224"/>
            <a:ext cx="67627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010275" y="5610224"/>
            <a:ext cx="676275" cy="90805"/>
          </a:xfrm>
          <a:custGeom>
            <a:avLst/>
            <a:gdLst/>
            <a:ahLst/>
            <a:cxnLst/>
            <a:rect l="l" t="t" r="r" b="b"/>
            <a:pathLst>
              <a:path w="676275" h="90804">
                <a:moveTo>
                  <a:pt x="0" y="90804"/>
                </a:moveTo>
                <a:lnTo>
                  <a:pt x="676275" y="90804"/>
                </a:lnTo>
                <a:lnTo>
                  <a:pt x="6762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914775" y="4048124"/>
            <a:ext cx="1552575" cy="152400"/>
          </a:xfrm>
          <a:custGeom>
            <a:avLst/>
            <a:gdLst/>
            <a:ahLst/>
            <a:cxnLst/>
            <a:rect l="l" t="t" r="r" b="b"/>
            <a:pathLst>
              <a:path w="1552575" h="152400">
                <a:moveTo>
                  <a:pt x="0" y="152400"/>
                </a:moveTo>
                <a:lnTo>
                  <a:pt x="1552575" y="152400"/>
                </a:lnTo>
                <a:lnTo>
                  <a:pt x="155257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334000" y="4041774"/>
            <a:ext cx="76200" cy="1682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24400" y="4051299"/>
            <a:ext cx="76200" cy="1682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43375" y="4051299"/>
            <a:ext cx="76200" cy="1682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60750" y="4181474"/>
            <a:ext cx="454025" cy="76200"/>
          </a:xfrm>
          <a:custGeom>
            <a:avLst/>
            <a:gdLst/>
            <a:ahLst/>
            <a:cxnLst/>
            <a:rect l="l" t="t" r="r" b="b"/>
            <a:pathLst>
              <a:path w="454025" h="76200">
                <a:moveTo>
                  <a:pt x="377825" y="0"/>
                </a:moveTo>
                <a:lnTo>
                  <a:pt x="377825" y="76199"/>
                </a:lnTo>
                <a:lnTo>
                  <a:pt x="441325" y="44449"/>
                </a:lnTo>
                <a:lnTo>
                  <a:pt x="394080" y="44449"/>
                </a:lnTo>
                <a:lnTo>
                  <a:pt x="396875" y="41655"/>
                </a:lnTo>
                <a:lnTo>
                  <a:pt x="396875" y="34543"/>
                </a:lnTo>
                <a:lnTo>
                  <a:pt x="394080" y="31749"/>
                </a:lnTo>
                <a:lnTo>
                  <a:pt x="441325" y="31749"/>
                </a:lnTo>
                <a:lnTo>
                  <a:pt x="377825" y="0"/>
                </a:lnTo>
                <a:close/>
              </a:path>
              <a:path w="454025" h="76200">
                <a:moveTo>
                  <a:pt x="377825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377825" y="44449"/>
                </a:lnTo>
                <a:lnTo>
                  <a:pt x="377825" y="31749"/>
                </a:lnTo>
                <a:close/>
              </a:path>
              <a:path w="454025" h="76200">
                <a:moveTo>
                  <a:pt x="441325" y="31749"/>
                </a:moveTo>
                <a:lnTo>
                  <a:pt x="394080" y="31749"/>
                </a:lnTo>
                <a:lnTo>
                  <a:pt x="396875" y="34543"/>
                </a:lnTo>
                <a:lnTo>
                  <a:pt x="396875" y="41655"/>
                </a:lnTo>
                <a:lnTo>
                  <a:pt x="394080" y="44449"/>
                </a:lnTo>
                <a:lnTo>
                  <a:pt x="441325" y="44449"/>
                </a:lnTo>
                <a:lnTo>
                  <a:pt x="454025" y="38099"/>
                </a:lnTo>
                <a:lnTo>
                  <a:pt x="44132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898775" y="5351144"/>
            <a:ext cx="1111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18330" y="4169790"/>
            <a:ext cx="119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46597" y="3970146"/>
            <a:ext cx="9436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30275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	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357365" y="5288406"/>
            <a:ext cx="1193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952750" y="5701029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914775" y="5710554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467350" y="5720079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400800" y="5691504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952750" y="5905499"/>
            <a:ext cx="3448050" cy="0"/>
          </a:xfrm>
          <a:custGeom>
            <a:avLst/>
            <a:gdLst/>
            <a:ahLst/>
            <a:cxnLst/>
            <a:rect l="l" t="t" r="r" b="b"/>
            <a:pathLst>
              <a:path w="3448050" h="0">
                <a:moveTo>
                  <a:pt x="0" y="0"/>
                </a:moveTo>
                <a:lnTo>
                  <a:pt x="34480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288919" y="586473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23965" y="586473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55616" y="5864732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343650" y="4219574"/>
            <a:ext cx="104775" cy="1390650"/>
          </a:xfrm>
          <a:custGeom>
            <a:avLst/>
            <a:gdLst/>
            <a:ahLst/>
            <a:cxnLst/>
            <a:rect l="l" t="t" r="r" b="b"/>
            <a:pathLst>
              <a:path w="104775" h="1390650">
                <a:moveTo>
                  <a:pt x="0" y="0"/>
                </a:moveTo>
                <a:lnTo>
                  <a:pt x="104775" y="13906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422897" y="455993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88919" y="3970146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30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4500" y="3159379"/>
            <a:ext cx="4835525" cy="8870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Example:- using slope deflection method, analysis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shown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frame</a:t>
            </a:r>
            <a:endParaRPr sz="1400">
              <a:latin typeface="Times New Roman"/>
              <a:cs typeface="Times New Roman"/>
            </a:endParaRPr>
          </a:p>
          <a:p>
            <a:pPr marL="144780">
              <a:lnSpc>
                <a:spcPct val="100000"/>
              </a:lnSpc>
              <a:spcBef>
                <a:spcPts val="1180"/>
              </a:spcBef>
            </a:pPr>
            <a:r>
              <a:rPr dirty="0" sz="1400" spc="-5">
                <a:latin typeface="Times New Roman"/>
                <a:cs typeface="Times New Roman"/>
              </a:rPr>
              <a:t>The frame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sidesway</a:t>
            </a:r>
            <a:endParaRPr sz="1400">
              <a:latin typeface="Times New Roman"/>
              <a:cs typeface="Times New Roman"/>
            </a:endParaRPr>
          </a:p>
          <a:p>
            <a:pPr algn="r" marR="281305">
              <a:lnSpc>
                <a:spcPct val="100000"/>
              </a:lnSpc>
              <a:spcBef>
                <a:spcPts val="565"/>
              </a:spcBef>
            </a:pPr>
            <a:r>
              <a:rPr dirty="0" sz="1400" spc="-5">
                <a:latin typeface="Calibri"/>
                <a:cs typeface="Calibri"/>
              </a:rPr>
              <a:t>100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086100" y="7048500"/>
            <a:ext cx="2457450" cy="1400175"/>
          </a:xfrm>
          <a:custGeom>
            <a:avLst/>
            <a:gdLst/>
            <a:ahLst/>
            <a:cxnLst/>
            <a:rect l="l" t="t" r="r" b="b"/>
            <a:pathLst>
              <a:path w="2457450" h="1400175">
                <a:moveTo>
                  <a:pt x="2457450" y="9525"/>
                </a:moveTo>
                <a:lnTo>
                  <a:pt x="904875" y="0"/>
                </a:lnTo>
                <a:lnTo>
                  <a:pt x="0" y="1400175"/>
                </a:lnTo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543550" y="7048500"/>
            <a:ext cx="904875" cy="1400175"/>
          </a:xfrm>
          <a:custGeom>
            <a:avLst/>
            <a:gdLst/>
            <a:ahLst/>
            <a:cxnLst/>
            <a:rect l="l" t="t" r="r" b="b"/>
            <a:pathLst>
              <a:path w="904875" h="1400175">
                <a:moveTo>
                  <a:pt x="0" y="0"/>
                </a:moveTo>
                <a:lnTo>
                  <a:pt x="904875" y="1400175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752725" y="8443594"/>
            <a:ext cx="676275" cy="908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52725" y="8443594"/>
            <a:ext cx="676275" cy="90805"/>
          </a:xfrm>
          <a:custGeom>
            <a:avLst/>
            <a:gdLst/>
            <a:ahLst/>
            <a:cxnLst/>
            <a:rect l="l" t="t" r="r" b="b"/>
            <a:pathLst>
              <a:path w="676275" h="90804">
                <a:moveTo>
                  <a:pt x="0" y="90804"/>
                </a:moveTo>
                <a:lnTo>
                  <a:pt x="676275" y="90804"/>
                </a:lnTo>
                <a:lnTo>
                  <a:pt x="6762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086475" y="8448675"/>
            <a:ext cx="676275" cy="908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086475" y="8448675"/>
            <a:ext cx="676275" cy="90805"/>
          </a:xfrm>
          <a:custGeom>
            <a:avLst/>
            <a:gdLst/>
            <a:ahLst/>
            <a:cxnLst/>
            <a:rect l="l" t="t" r="r" b="b"/>
            <a:pathLst>
              <a:path w="676275" h="90804">
                <a:moveTo>
                  <a:pt x="0" y="90805"/>
                </a:moveTo>
                <a:lnTo>
                  <a:pt x="676275" y="90805"/>
                </a:lnTo>
                <a:lnTo>
                  <a:pt x="67627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974975" y="8189214"/>
            <a:ext cx="1111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94784" y="7007732"/>
            <a:ext cx="1193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622797" y="6808089"/>
            <a:ext cx="1009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33565" y="8128253"/>
            <a:ext cx="1193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028950" y="8539479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990975" y="8549004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543550" y="8558529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477000" y="8529954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028950" y="8743950"/>
            <a:ext cx="3448050" cy="0"/>
          </a:xfrm>
          <a:custGeom>
            <a:avLst/>
            <a:gdLst/>
            <a:ahLst/>
            <a:cxnLst/>
            <a:rect l="l" t="t" r="r" b="b"/>
            <a:pathLst>
              <a:path w="3448050" h="0">
                <a:moveTo>
                  <a:pt x="0" y="0"/>
                </a:moveTo>
                <a:lnTo>
                  <a:pt x="34480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365119" y="870432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00165" y="870432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631816" y="870432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629275" y="7058025"/>
            <a:ext cx="923925" cy="0"/>
          </a:xfrm>
          <a:custGeom>
            <a:avLst/>
            <a:gdLst/>
            <a:ahLst/>
            <a:cxnLst/>
            <a:rect l="l" t="t" r="r" b="b"/>
            <a:pathLst>
              <a:path w="923925" h="0">
                <a:moveTo>
                  <a:pt x="0" y="0"/>
                </a:moveTo>
                <a:lnTo>
                  <a:pt x="9239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419850" y="7058025"/>
            <a:ext cx="104775" cy="1390650"/>
          </a:xfrm>
          <a:custGeom>
            <a:avLst/>
            <a:gdLst/>
            <a:ahLst/>
            <a:cxnLst/>
            <a:rect l="l" t="t" r="r" b="b"/>
            <a:pathLst>
              <a:path w="104775" h="1390650">
                <a:moveTo>
                  <a:pt x="0" y="0"/>
                </a:moveTo>
                <a:lnTo>
                  <a:pt x="104775" y="13906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6499097" y="7399401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229100" y="6891654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810250" y="6891654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990975" y="7058025"/>
            <a:ext cx="323850" cy="228600"/>
          </a:xfrm>
          <a:custGeom>
            <a:avLst/>
            <a:gdLst/>
            <a:ahLst/>
            <a:cxnLst/>
            <a:rect l="l" t="t" r="r" b="b"/>
            <a:pathLst>
              <a:path w="323850" h="228600">
                <a:moveTo>
                  <a:pt x="0" y="0"/>
                </a:moveTo>
                <a:lnTo>
                  <a:pt x="32385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553075" y="6891654"/>
            <a:ext cx="257175" cy="166370"/>
          </a:xfrm>
          <a:custGeom>
            <a:avLst/>
            <a:gdLst/>
            <a:ahLst/>
            <a:cxnLst/>
            <a:rect l="l" t="t" r="r" b="b"/>
            <a:pathLst>
              <a:path w="257175" h="166370">
                <a:moveTo>
                  <a:pt x="0" y="166369"/>
                </a:moveTo>
                <a:lnTo>
                  <a:pt x="2571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086100" y="7221854"/>
            <a:ext cx="1143000" cy="1223645"/>
          </a:xfrm>
          <a:custGeom>
            <a:avLst/>
            <a:gdLst/>
            <a:ahLst/>
            <a:cxnLst/>
            <a:rect l="l" t="t" r="r" b="b"/>
            <a:pathLst>
              <a:path w="1143000" h="1223645">
                <a:moveTo>
                  <a:pt x="0" y="1223645"/>
                </a:moveTo>
                <a:lnTo>
                  <a:pt x="114300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229100" y="6891654"/>
            <a:ext cx="1581150" cy="328295"/>
          </a:xfrm>
          <a:custGeom>
            <a:avLst/>
            <a:gdLst/>
            <a:ahLst/>
            <a:cxnLst/>
            <a:rect l="l" t="t" r="r" b="b"/>
            <a:pathLst>
              <a:path w="1581150" h="328295">
                <a:moveTo>
                  <a:pt x="0" y="328294"/>
                </a:moveTo>
                <a:lnTo>
                  <a:pt x="158115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819775" y="6891654"/>
            <a:ext cx="657225" cy="1557020"/>
          </a:xfrm>
          <a:custGeom>
            <a:avLst/>
            <a:gdLst/>
            <a:ahLst/>
            <a:cxnLst/>
            <a:rect l="l" t="t" r="r" b="b"/>
            <a:pathLst>
              <a:path w="657225" h="1557020">
                <a:moveTo>
                  <a:pt x="657225" y="155702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552575" y="7219950"/>
            <a:ext cx="790575" cy="621030"/>
          </a:xfrm>
          <a:custGeom>
            <a:avLst/>
            <a:gdLst/>
            <a:ahLst/>
            <a:cxnLst/>
            <a:rect l="l" t="t" r="r" b="b"/>
            <a:pathLst>
              <a:path w="790575" h="621029">
                <a:moveTo>
                  <a:pt x="790575" y="621030"/>
                </a:moveTo>
                <a:lnTo>
                  <a:pt x="790575" y="0"/>
                </a:lnTo>
                <a:lnTo>
                  <a:pt x="0" y="0"/>
                </a:lnTo>
                <a:lnTo>
                  <a:pt x="790575" y="62103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2217166" y="7356728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68" name="object 6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65" name="object 65"/>
          <p:cNvSpPr txBox="1"/>
          <p:nvPr/>
        </p:nvSpPr>
        <p:spPr>
          <a:xfrm>
            <a:off x="1836166" y="7429880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1997710" y="6889470"/>
            <a:ext cx="135255" cy="5105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8890">
              <a:lnSpc>
                <a:spcPct val="113599"/>
              </a:lnSpc>
              <a:spcBef>
                <a:spcPts val="95"/>
              </a:spcBef>
            </a:pPr>
            <a:r>
              <a:rPr dirty="0" sz="1400">
                <a:latin typeface="Calibri"/>
                <a:cs typeface="Calibri"/>
              </a:rPr>
              <a:t>Δ  </a:t>
            </a: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54281"/>
            <a:ext cx="6709409" cy="863600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486409" indent="-228600">
              <a:lnSpc>
                <a:spcPct val="100000"/>
              </a:lnSpc>
              <a:spcBef>
                <a:spcPts val="509"/>
              </a:spcBef>
              <a:buAutoNum type="arabicPlain"/>
              <a:tabLst>
                <a:tab pos="487045" algn="l"/>
              </a:tabLst>
            </a:pPr>
            <a:r>
              <a:rPr dirty="0" sz="1400" spc="-5">
                <a:latin typeface="Times New Roman"/>
                <a:cs typeface="Times New Roman"/>
              </a:rPr>
              <a:t>Unknown </a:t>
            </a:r>
            <a:r>
              <a:rPr dirty="0" sz="1400">
                <a:latin typeface="Times New Roman"/>
                <a:cs typeface="Times New Roman"/>
              </a:rPr>
              <a:t>θ</a:t>
            </a:r>
            <a:r>
              <a:rPr dirty="0" baseline="-12345" sz="1350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c</a:t>
            </a:r>
            <a:r>
              <a:rPr dirty="0" sz="1400" spc="-5">
                <a:latin typeface="Times New Roman"/>
                <a:cs typeface="Times New Roman"/>
              </a:rPr>
              <a:t>, </a:t>
            </a: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  <a:p>
            <a:pPr marL="486409" indent="-228600">
              <a:lnSpc>
                <a:spcPct val="100000"/>
              </a:lnSpc>
              <a:spcBef>
                <a:spcPts val="229"/>
              </a:spcBef>
              <a:buAutoNum type="arabicPlain"/>
              <a:tabLst>
                <a:tab pos="487045" algn="l"/>
              </a:tabLst>
            </a:pPr>
            <a:r>
              <a:rPr dirty="0" sz="1400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1482597"/>
            <a:ext cx="70802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85061" y="1346961"/>
            <a:ext cx="641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6897" y="1601469"/>
            <a:ext cx="223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397761" y="1623313"/>
            <a:ext cx="622300" cy="0"/>
          </a:xfrm>
          <a:custGeom>
            <a:avLst/>
            <a:gdLst/>
            <a:ahLst/>
            <a:cxnLst/>
            <a:rect l="l" t="t" r="r" b="b"/>
            <a:pathLst>
              <a:path w="622300" h="0">
                <a:moveTo>
                  <a:pt x="0" y="0"/>
                </a:moveTo>
                <a:lnTo>
                  <a:pt x="62179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55622" y="1482597"/>
            <a:ext cx="8705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100" y="1929130"/>
            <a:ext cx="11036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100" y="2410713"/>
            <a:ext cx="132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0084" y="2499105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46200" y="2275077"/>
            <a:ext cx="41211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79372" y="2529585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40256" y="2551429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673100" y="2968497"/>
            <a:ext cx="132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0084" y="3056889"/>
            <a:ext cx="1663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2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126540" y="3109213"/>
            <a:ext cx="600710" cy="0"/>
          </a:xfrm>
          <a:custGeom>
            <a:avLst/>
            <a:gdLst/>
            <a:ahLst/>
            <a:cxnLst/>
            <a:rect l="l" t="t" r="r" b="b"/>
            <a:pathLst>
              <a:path w="600710" h="0">
                <a:moveTo>
                  <a:pt x="0" y="0"/>
                </a:moveTo>
                <a:lnTo>
                  <a:pt x="60045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32484" y="2792323"/>
            <a:ext cx="1376680" cy="534670"/>
          </a:xfrm>
          <a:prstGeom prst="rect">
            <a:avLst/>
          </a:prstGeom>
        </p:spPr>
        <p:txBody>
          <a:bodyPr wrap="square" lIns="0" tIns="2311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2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43865">
              <a:lnSpc>
                <a:spcPct val="100000"/>
              </a:lnSpc>
              <a:spcBef>
                <a:spcPts val="2005"/>
              </a:spcBef>
              <a:tabLst>
                <a:tab pos="114490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958594" y="3109213"/>
            <a:ext cx="337185" cy="0"/>
          </a:xfrm>
          <a:custGeom>
            <a:avLst/>
            <a:gdLst/>
            <a:ahLst/>
            <a:cxnLst/>
            <a:rect l="l" t="t" r="r" b="b"/>
            <a:pathLst>
              <a:path w="337185" h="0">
                <a:moveTo>
                  <a:pt x="0" y="0"/>
                </a:moveTo>
                <a:lnTo>
                  <a:pt x="3368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673100" y="3531234"/>
            <a:ext cx="132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0084" y="3619626"/>
            <a:ext cx="1708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37056" y="3395598"/>
            <a:ext cx="41211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70228" y="3650107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131112" y="3671950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673100" y="3971670"/>
            <a:ext cx="2029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3-slope deflection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73100" y="4474590"/>
            <a:ext cx="1771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05992" y="4562982"/>
            <a:ext cx="19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231696" y="4615306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726438" y="4562982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36116" y="4338954"/>
            <a:ext cx="17005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-43650" sz="2100" spc="322">
                <a:latin typeface="Cambria Math"/>
                <a:cs typeface="Cambria Math"/>
              </a:rPr>
              <a:t>(</a:t>
            </a:r>
            <a:r>
              <a:rPr dirty="0" baseline="-41666" sz="2100" spc="719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37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10386" y="4593462"/>
            <a:ext cx="113157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01981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037842" y="4615306"/>
            <a:ext cx="685165" cy="0"/>
          </a:xfrm>
          <a:custGeom>
            <a:avLst/>
            <a:gdLst/>
            <a:ahLst/>
            <a:cxnLst/>
            <a:rect l="l" t="t" r="r" b="b"/>
            <a:pathLst>
              <a:path w="685164" h="0">
                <a:moveTo>
                  <a:pt x="0" y="0"/>
                </a:moveTo>
                <a:lnTo>
                  <a:pt x="6845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709798" y="4476114"/>
            <a:ext cx="8756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20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554095" y="4562982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680586" y="4474590"/>
            <a:ext cx="7219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3100" y="5111622"/>
            <a:ext cx="1771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15136" y="5200014"/>
            <a:ext cx="194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237792" y="5252338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833117" y="5200014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42212" y="4975986"/>
            <a:ext cx="179958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baseline="-43650" sz="2100" spc="322">
                <a:latin typeface="Cambria Math"/>
                <a:cs typeface="Cambria Math"/>
              </a:rPr>
              <a:t>(</a:t>
            </a:r>
            <a:r>
              <a:rPr dirty="0" baseline="-41666" sz="2100" spc="697">
                <a:latin typeface="Cambria Math"/>
                <a:cs typeface="Cambria Math"/>
              </a:rPr>
              <a:t> </a:t>
            </a:r>
            <a:r>
              <a:rPr dirty="0" baseline="-41666" sz="2100" spc="719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1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16482" y="5230494"/>
            <a:ext cx="123126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11887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142998" y="5252338"/>
            <a:ext cx="685165" cy="0"/>
          </a:xfrm>
          <a:custGeom>
            <a:avLst/>
            <a:gdLst/>
            <a:ahLst/>
            <a:cxnLst/>
            <a:rect l="l" t="t" r="r" b="b"/>
            <a:pathLst>
              <a:path w="685164" h="0">
                <a:moveTo>
                  <a:pt x="0" y="0"/>
                </a:moveTo>
                <a:lnTo>
                  <a:pt x="6845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3659251" y="5200014"/>
            <a:ext cx="1016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14954" y="5113146"/>
            <a:ext cx="16910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220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094229" y="5891148"/>
            <a:ext cx="282575" cy="0"/>
          </a:xfrm>
          <a:custGeom>
            <a:avLst/>
            <a:gdLst/>
            <a:ahLst/>
            <a:cxnLst/>
            <a:rect l="l" t="t" r="r" b="b"/>
            <a:pathLst>
              <a:path w="282575" h="0">
                <a:moveTo>
                  <a:pt x="0" y="0"/>
                </a:moveTo>
                <a:lnTo>
                  <a:pt x="2822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815136" y="5838825"/>
            <a:ext cx="23501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85950" algn="l"/>
                <a:tab pos="2272665" algn="l"/>
              </a:tabLst>
            </a:pPr>
            <a:r>
              <a:rPr dirty="0" sz="1000" spc="36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72970" y="5869304"/>
            <a:ext cx="162433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51257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376295" y="5891148"/>
            <a:ext cx="718185" cy="0"/>
          </a:xfrm>
          <a:custGeom>
            <a:avLst/>
            <a:gdLst/>
            <a:ahLst/>
            <a:cxnLst/>
            <a:rect l="l" t="t" r="r" b="b"/>
            <a:pathLst>
              <a:path w="718185" h="0">
                <a:moveTo>
                  <a:pt x="0" y="0"/>
                </a:moveTo>
                <a:lnTo>
                  <a:pt x="7181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673100" y="5751956"/>
            <a:ext cx="35382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840"/>
              </a:lnSpc>
              <a:spcBef>
                <a:spcPts val="105"/>
              </a:spcBef>
              <a:tabLst>
                <a:tab pos="36449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3650" sz="2100" spc="697">
                <a:latin typeface="Cambria Math"/>
                <a:cs typeface="Cambria Math"/>
              </a:rPr>
              <a:t> </a:t>
            </a:r>
            <a:r>
              <a:rPr dirty="0" baseline="43650" sz="2100" spc="585">
                <a:latin typeface="Cambria Math"/>
                <a:cs typeface="Cambria Math"/>
              </a:rPr>
              <a:t> </a:t>
            </a:r>
            <a:r>
              <a:rPr dirty="0" baseline="43650" sz="2100" spc="592">
                <a:latin typeface="Cambria Math"/>
                <a:cs typeface="Cambria Math"/>
              </a:rPr>
              <a:t> </a:t>
            </a:r>
            <a:r>
              <a:rPr dirty="0" baseline="43650" sz="2100" spc="-75">
                <a:latin typeface="Cambria Math"/>
                <a:cs typeface="Cambria Math"/>
              </a:rPr>
              <a:t> </a:t>
            </a:r>
            <a:r>
              <a:rPr dirty="0" sz="1400" spc="215">
                <a:latin typeface="Cambria Math"/>
                <a:cs typeface="Cambria Math"/>
              </a:rPr>
              <a:t>(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3650" sz="2100" spc="697">
                <a:latin typeface="Cambria Math"/>
                <a:cs typeface="Cambria Math"/>
              </a:rPr>
              <a:t> </a:t>
            </a:r>
            <a:r>
              <a:rPr dirty="0" baseline="45634" sz="2100" spc="412">
                <a:latin typeface="Cambria Math"/>
                <a:cs typeface="Cambria Math"/>
              </a:rPr>
              <a:t> </a:t>
            </a:r>
            <a:r>
              <a:rPr dirty="0" baseline="43650" sz="2100" spc="1102">
                <a:latin typeface="Cambria Math"/>
                <a:cs typeface="Cambria Math"/>
              </a:rPr>
              <a:t> </a:t>
            </a:r>
            <a:r>
              <a:rPr dirty="0" baseline="43650" sz="2100" spc="697">
                <a:latin typeface="Cambria Math"/>
                <a:cs typeface="Cambria Math"/>
              </a:rPr>
              <a:t> </a:t>
            </a:r>
            <a:r>
              <a:rPr dirty="0" baseline="43650" sz="2100" spc="-37">
                <a:latin typeface="Cambria Math"/>
                <a:cs typeface="Cambria Math"/>
              </a:rPr>
              <a:t> </a:t>
            </a:r>
            <a:r>
              <a:rPr dirty="0" baseline="43650" sz="2100" spc="682">
                <a:latin typeface="Cambria Math"/>
                <a:cs typeface="Cambria Math"/>
              </a:rPr>
              <a:t> </a:t>
            </a:r>
            <a:r>
              <a:rPr dirty="0" baseline="43650" sz="2100" spc="794">
                <a:latin typeface="Cambria Math"/>
                <a:cs typeface="Cambria Math"/>
              </a:rPr>
              <a:t> </a:t>
            </a:r>
            <a:r>
              <a:rPr dirty="0" baseline="45634" sz="2100" spc="405">
                <a:latin typeface="Cambria Math"/>
                <a:cs typeface="Cambria Math"/>
              </a:rPr>
              <a:t> </a:t>
            </a:r>
            <a:endParaRPr baseline="45634" sz="2100">
              <a:latin typeface="Cambria Math"/>
              <a:cs typeface="Cambria Math"/>
            </a:endParaRPr>
          </a:p>
          <a:p>
            <a:pPr algn="r" marR="5080">
              <a:lnSpc>
                <a:spcPts val="840"/>
              </a:lnSpc>
            </a:pPr>
            <a:r>
              <a:rPr dirty="0" sz="1400" spc="22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587753" y="6126860"/>
            <a:ext cx="31730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1963166" y="6768972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815136" y="6716648"/>
            <a:ext cx="17462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657350" algn="l"/>
              </a:tabLst>
            </a:pPr>
            <a:r>
              <a:rPr dirty="0" sz="1000" spc="370">
                <a:latin typeface="Cambria Math"/>
                <a:cs typeface="Cambria Math"/>
              </a:rPr>
              <a:t> </a:t>
            </a:r>
            <a:r>
              <a:rPr dirty="0" sz="1000" spc="37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7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946019" y="6716648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041905" y="6747129"/>
            <a:ext cx="162433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51257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3245230" y="6768972"/>
            <a:ext cx="718185" cy="0"/>
          </a:xfrm>
          <a:custGeom>
            <a:avLst/>
            <a:gdLst/>
            <a:ahLst/>
            <a:cxnLst/>
            <a:rect l="l" t="t" r="r" b="b"/>
            <a:pathLst>
              <a:path w="718185" h="0">
                <a:moveTo>
                  <a:pt x="0" y="0"/>
                </a:moveTo>
                <a:lnTo>
                  <a:pt x="71810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673100" y="6629780"/>
            <a:ext cx="34067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840"/>
              </a:lnSpc>
              <a:spcBef>
                <a:spcPts val="105"/>
              </a:spcBef>
              <a:tabLst>
                <a:tab pos="36639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3650" sz="2100" spc="697">
                <a:latin typeface="Cambria Math"/>
                <a:cs typeface="Cambria Math"/>
              </a:rPr>
              <a:t> </a:t>
            </a:r>
            <a:r>
              <a:rPr dirty="0" baseline="43650" sz="2100" spc="585">
                <a:latin typeface="Cambria Math"/>
                <a:cs typeface="Cambria Math"/>
              </a:rPr>
              <a:t> </a:t>
            </a:r>
            <a:r>
              <a:rPr dirty="0" baseline="43650" sz="2100" spc="592">
                <a:latin typeface="Cambria Math"/>
                <a:cs typeface="Cambria Math"/>
              </a:rPr>
              <a:t> </a:t>
            </a:r>
            <a:r>
              <a:rPr dirty="0" baseline="43650" sz="2100" spc="-60">
                <a:latin typeface="Cambria Math"/>
                <a:cs typeface="Cambria Math"/>
              </a:rPr>
              <a:t> </a:t>
            </a:r>
            <a:r>
              <a:rPr dirty="0" sz="1400" spc="220">
                <a:latin typeface="Cambria Math"/>
                <a:cs typeface="Cambria Math"/>
              </a:rPr>
              <a:t>(</a:t>
            </a:r>
            <a:r>
              <a:rPr dirty="0" sz="1400" spc="700">
                <a:latin typeface="Cambria Math"/>
                <a:cs typeface="Cambria Math"/>
              </a:rPr>
              <a:t> </a:t>
            </a:r>
            <a:r>
              <a:rPr dirty="0" sz="1400" spc="220">
                <a:latin typeface="Cambria Math"/>
                <a:cs typeface="Cambria Math"/>
              </a:rPr>
              <a:t> 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3650" sz="2100" spc="697">
                <a:latin typeface="Cambria Math"/>
                <a:cs typeface="Cambria Math"/>
              </a:rPr>
              <a:t> </a:t>
            </a:r>
            <a:r>
              <a:rPr dirty="0" baseline="45634" sz="2100" spc="412">
                <a:latin typeface="Cambria Math"/>
                <a:cs typeface="Cambria Math"/>
              </a:rPr>
              <a:t> </a:t>
            </a:r>
            <a:r>
              <a:rPr dirty="0" baseline="43650" sz="2100" spc="1102">
                <a:latin typeface="Cambria Math"/>
                <a:cs typeface="Cambria Math"/>
              </a:rPr>
              <a:t> </a:t>
            </a:r>
            <a:r>
              <a:rPr dirty="0" baseline="43650" sz="2100" spc="697">
                <a:latin typeface="Cambria Math"/>
                <a:cs typeface="Cambria Math"/>
              </a:rPr>
              <a:t> </a:t>
            </a:r>
            <a:r>
              <a:rPr dirty="0" baseline="43650" sz="2100" spc="-37">
                <a:latin typeface="Cambria Math"/>
                <a:cs typeface="Cambria Math"/>
              </a:rPr>
              <a:t> </a:t>
            </a:r>
            <a:r>
              <a:rPr dirty="0" baseline="43650" sz="2100" spc="682">
                <a:latin typeface="Cambria Math"/>
                <a:cs typeface="Cambria Math"/>
              </a:rPr>
              <a:t> </a:t>
            </a:r>
            <a:r>
              <a:rPr dirty="0" baseline="43650" sz="2100" spc="787">
                <a:latin typeface="Cambria Math"/>
                <a:cs typeface="Cambria Math"/>
              </a:rPr>
              <a:t> </a:t>
            </a:r>
            <a:r>
              <a:rPr dirty="0" baseline="45634" sz="2100" spc="405">
                <a:latin typeface="Cambria Math"/>
                <a:cs typeface="Cambria Math"/>
              </a:rPr>
              <a:t> </a:t>
            </a:r>
            <a:endParaRPr baseline="45634" sz="2100">
              <a:latin typeface="Cambria Math"/>
              <a:cs typeface="Cambria Math"/>
            </a:endParaRPr>
          </a:p>
          <a:p>
            <a:pPr algn="r" marR="5080">
              <a:lnSpc>
                <a:spcPts val="840"/>
              </a:lnSpc>
            </a:pPr>
            <a:r>
              <a:rPr dirty="0" sz="1400" spc="22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587753" y="7004684"/>
            <a:ext cx="30403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73100" y="7867650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815136" y="7956041"/>
            <a:ext cx="1822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9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228648" y="8008365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819401" y="7956041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33068" y="7732014"/>
            <a:ext cx="1784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baseline="-43650" sz="2100" spc="322">
                <a:latin typeface="Cambria Math"/>
                <a:cs typeface="Cambria Math"/>
              </a:rPr>
              <a:t>(</a:t>
            </a:r>
            <a:r>
              <a:rPr dirty="0" baseline="-41666" sz="2100" spc="697">
                <a:latin typeface="Cambria Math"/>
                <a:cs typeface="Cambria Math"/>
              </a:rPr>
              <a:t> </a:t>
            </a:r>
            <a:r>
              <a:rPr dirty="0" baseline="-41666" sz="2100" spc="719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179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307338" y="7986521"/>
            <a:ext cx="12147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10236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117089" y="8008365"/>
            <a:ext cx="685165" cy="0"/>
          </a:xfrm>
          <a:custGeom>
            <a:avLst/>
            <a:gdLst/>
            <a:ahLst/>
            <a:cxnLst/>
            <a:rect l="l" t="t" r="r" b="b"/>
            <a:pathLst>
              <a:path w="685164" h="0">
                <a:moveTo>
                  <a:pt x="0" y="0"/>
                </a:moveTo>
                <a:lnTo>
                  <a:pt x="6845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3630295" y="7956041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790570" y="7869173"/>
            <a:ext cx="16757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20">
                <a:latin typeface="Cambria Math"/>
                <a:cs typeface="Cambria Math"/>
              </a:rPr>
              <a:t>)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73100" y="8504681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815136" y="8593073"/>
            <a:ext cx="1701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214932" y="8645397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1706626" y="8593073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020876" y="8369045"/>
            <a:ext cx="1685289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baseline="-43650" sz="2100" spc="322">
                <a:latin typeface="Cambria Math"/>
                <a:cs typeface="Cambria Math"/>
              </a:rPr>
              <a:t>(</a:t>
            </a:r>
            <a:r>
              <a:rPr dirty="0" baseline="-41666" sz="2100" spc="719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16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293622" y="8623553"/>
            <a:ext cx="111633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004569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2005838" y="8645397"/>
            <a:ext cx="685165" cy="0"/>
          </a:xfrm>
          <a:custGeom>
            <a:avLst/>
            <a:gdLst/>
            <a:ahLst/>
            <a:cxnLst/>
            <a:rect l="l" t="t" r="r" b="b"/>
            <a:pathLst>
              <a:path w="685164" h="0">
                <a:moveTo>
                  <a:pt x="0" y="0"/>
                </a:moveTo>
                <a:lnTo>
                  <a:pt x="6845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3519042" y="8593073"/>
            <a:ext cx="895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2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80" name="object 8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77" name="object 77"/>
          <p:cNvSpPr txBox="1"/>
          <p:nvPr/>
        </p:nvSpPr>
        <p:spPr>
          <a:xfrm>
            <a:off x="2679319" y="8506205"/>
            <a:ext cx="16757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20">
                <a:latin typeface="Cambria Math"/>
                <a:cs typeface="Cambria Math"/>
              </a:rPr>
              <a:t>)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44500" y="9003029"/>
            <a:ext cx="1525270" cy="607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4- </a:t>
            </a:r>
            <a:r>
              <a:rPr dirty="0" sz="1400" spc="-5">
                <a:latin typeface="Times New Roman"/>
                <a:cs typeface="Times New Roman"/>
              </a:rPr>
              <a:t>joint</a:t>
            </a:r>
            <a:r>
              <a:rPr dirty="0" sz="1400" spc="-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59478"/>
            <a:ext cx="6709409" cy="1344295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57810">
              <a:lnSpc>
                <a:spcPct val="100000"/>
              </a:lnSpc>
              <a:spcBef>
                <a:spcPts val="48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--------1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4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48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9209">
              <a:lnSpc>
                <a:spcPct val="100000"/>
              </a:lnSpc>
              <a:spcBef>
                <a:spcPts val="125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r>
              <a:rPr dirty="0" sz="1400">
                <a:latin typeface="Times New Roman"/>
                <a:cs typeface="Times New Roman"/>
              </a:rPr>
              <a:t>---------2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1944369"/>
            <a:ext cx="1371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1368" y="2032761"/>
            <a:ext cx="1809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7776" y="1845309"/>
            <a:ext cx="102425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-31746" sz="2100" spc="1110">
                <a:latin typeface="Cambria Math"/>
                <a:cs typeface="Cambria Math"/>
              </a:rPr>
              <a:t> </a:t>
            </a:r>
            <a:r>
              <a:rPr dirty="0" baseline="-31746" sz="2100" spc="104">
                <a:latin typeface="Cambria Math"/>
                <a:cs typeface="Cambria Math"/>
              </a:rPr>
              <a:t> </a:t>
            </a: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385">
                <a:latin typeface="Cambria Math"/>
                <a:cs typeface="Cambria Math"/>
              </a:rPr>
              <a:t> 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45">
                <a:latin typeface="Cambria Math"/>
                <a:cs typeface="Cambria Math"/>
              </a:rPr>
              <a:t> </a:t>
            </a:r>
            <a:r>
              <a:rPr dirty="0" baseline="11904" sz="2100" spc="1110">
                <a:latin typeface="Cambria Math"/>
                <a:cs typeface="Cambria Math"/>
              </a:rPr>
              <a:t> </a:t>
            </a:r>
            <a:r>
              <a:rPr dirty="0" baseline="11904" sz="2100" spc="-7">
                <a:latin typeface="Cambria Math"/>
                <a:cs typeface="Cambria Math"/>
              </a:rPr>
              <a:t> </a:t>
            </a: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38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92097" y="2063242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42136" y="2085085"/>
            <a:ext cx="826135" cy="0"/>
          </a:xfrm>
          <a:custGeom>
            <a:avLst/>
            <a:gdLst/>
            <a:ahLst/>
            <a:cxnLst/>
            <a:rect l="l" t="t" r="r" b="b"/>
            <a:pathLst>
              <a:path w="826135" h="0">
                <a:moveTo>
                  <a:pt x="0" y="0"/>
                </a:moveTo>
                <a:lnTo>
                  <a:pt x="8260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2502154"/>
            <a:ext cx="1371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1368" y="2590545"/>
            <a:ext cx="1701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8631" y="2403094"/>
            <a:ext cx="1004569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-31746" sz="2100" spc="1110">
                <a:latin typeface="Cambria Math"/>
                <a:cs typeface="Cambria Math"/>
              </a:rPr>
              <a:t> </a:t>
            </a:r>
            <a:r>
              <a:rPr dirty="0" baseline="-31746" sz="2100" spc="104">
                <a:latin typeface="Cambria Math"/>
                <a:cs typeface="Cambria Math"/>
              </a:rPr>
              <a:t> </a:t>
            </a: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34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45">
                <a:latin typeface="Cambria Math"/>
                <a:cs typeface="Cambria Math"/>
              </a:rPr>
              <a:t> </a:t>
            </a:r>
            <a:r>
              <a:rPr dirty="0" baseline="11904" sz="2100" spc="1110">
                <a:latin typeface="Cambria Math"/>
                <a:cs typeface="Cambria Math"/>
              </a:rPr>
              <a:t> </a:t>
            </a:r>
            <a:r>
              <a:rPr dirty="0" baseline="11904" sz="2100" spc="15">
                <a:latin typeface="Cambria Math"/>
                <a:cs typeface="Cambria Math"/>
              </a:rPr>
              <a:t> </a:t>
            </a: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3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73810" y="2621025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2992" y="2642869"/>
            <a:ext cx="807720" cy="0"/>
          </a:xfrm>
          <a:custGeom>
            <a:avLst/>
            <a:gdLst/>
            <a:ahLst/>
            <a:cxnLst/>
            <a:rect l="l" t="t" r="r" b="b"/>
            <a:pathLst>
              <a:path w="807719" h="0">
                <a:moveTo>
                  <a:pt x="0" y="0"/>
                </a:moveTo>
                <a:lnTo>
                  <a:pt x="80771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44500" y="2944113"/>
            <a:ext cx="1435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Moment about 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153025" y="5032374"/>
            <a:ext cx="790575" cy="1247775"/>
          </a:xfrm>
          <a:custGeom>
            <a:avLst/>
            <a:gdLst/>
            <a:ahLst/>
            <a:cxnLst/>
            <a:rect l="l" t="t" r="r" b="b"/>
            <a:pathLst>
              <a:path w="790575" h="1247775">
                <a:moveTo>
                  <a:pt x="790575" y="124777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391025" y="5032374"/>
            <a:ext cx="762000" cy="1247775"/>
          </a:xfrm>
          <a:custGeom>
            <a:avLst/>
            <a:gdLst/>
            <a:ahLst/>
            <a:cxnLst/>
            <a:rect l="l" t="t" r="r" b="b"/>
            <a:pathLst>
              <a:path w="762000" h="1247775">
                <a:moveTo>
                  <a:pt x="0" y="1247775"/>
                </a:moveTo>
                <a:lnTo>
                  <a:pt x="762000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86150" y="6270624"/>
            <a:ext cx="2457450" cy="1400175"/>
          </a:xfrm>
          <a:custGeom>
            <a:avLst/>
            <a:gdLst/>
            <a:ahLst/>
            <a:cxnLst/>
            <a:rect l="l" t="t" r="r" b="b"/>
            <a:pathLst>
              <a:path w="2457450" h="1400175">
                <a:moveTo>
                  <a:pt x="2457450" y="9525"/>
                </a:moveTo>
                <a:lnTo>
                  <a:pt x="904875" y="0"/>
                </a:lnTo>
                <a:lnTo>
                  <a:pt x="0" y="1400175"/>
                </a:lnTo>
              </a:path>
            </a:pathLst>
          </a:custGeom>
          <a:ln w="952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943600" y="6270624"/>
            <a:ext cx="904875" cy="1400175"/>
          </a:xfrm>
          <a:custGeom>
            <a:avLst/>
            <a:gdLst/>
            <a:ahLst/>
            <a:cxnLst/>
            <a:rect l="l" t="t" r="r" b="b"/>
            <a:pathLst>
              <a:path w="904875" h="1400175">
                <a:moveTo>
                  <a:pt x="0" y="0"/>
                </a:moveTo>
                <a:lnTo>
                  <a:pt x="904875" y="1400175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391025" y="6108699"/>
            <a:ext cx="1552575" cy="152400"/>
          </a:xfrm>
          <a:custGeom>
            <a:avLst/>
            <a:gdLst/>
            <a:ahLst/>
            <a:cxnLst/>
            <a:rect l="l" t="t" r="r" b="b"/>
            <a:pathLst>
              <a:path w="1552575" h="152400">
                <a:moveTo>
                  <a:pt x="0" y="152400"/>
                </a:moveTo>
                <a:lnTo>
                  <a:pt x="1552575" y="152400"/>
                </a:lnTo>
                <a:lnTo>
                  <a:pt x="155257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391025" y="6108699"/>
            <a:ext cx="1552575" cy="152400"/>
          </a:xfrm>
          <a:custGeom>
            <a:avLst/>
            <a:gdLst/>
            <a:ahLst/>
            <a:cxnLst/>
            <a:rect l="l" t="t" r="r" b="b"/>
            <a:pathLst>
              <a:path w="1552575" h="152400">
                <a:moveTo>
                  <a:pt x="0" y="152400"/>
                </a:moveTo>
                <a:lnTo>
                  <a:pt x="1552575" y="152400"/>
                </a:lnTo>
                <a:lnTo>
                  <a:pt x="1552575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810250" y="6102349"/>
            <a:ext cx="76200" cy="168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200650" y="6111874"/>
            <a:ext cx="76200" cy="168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619625" y="6111874"/>
            <a:ext cx="76200" cy="168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937000" y="6242049"/>
            <a:ext cx="454025" cy="76200"/>
          </a:xfrm>
          <a:custGeom>
            <a:avLst/>
            <a:gdLst/>
            <a:ahLst/>
            <a:cxnLst/>
            <a:rect l="l" t="t" r="r" b="b"/>
            <a:pathLst>
              <a:path w="454025" h="76200">
                <a:moveTo>
                  <a:pt x="377825" y="0"/>
                </a:moveTo>
                <a:lnTo>
                  <a:pt x="377825" y="76200"/>
                </a:lnTo>
                <a:lnTo>
                  <a:pt x="441325" y="44450"/>
                </a:lnTo>
                <a:lnTo>
                  <a:pt x="394080" y="44450"/>
                </a:lnTo>
                <a:lnTo>
                  <a:pt x="396875" y="41656"/>
                </a:lnTo>
                <a:lnTo>
                  <a:pt x="396875" y="34544"/>
                </a:lnTo>
                <a:lnTo>
                  <a:pt x="394080" y="31750"/>
                </a:lnTo>
                <a:lnTo>
                  <a:pt x="441325" y="31750"/>
                </a:lnTo>
                <a:lnTo>
                  <a:pt x="377825" y="0"/>
                </a:lnTo>
                <a:close/>
              </a:path>
              <a:path w="454025" h="76200">
                <a:moveTo>
                  <a:pt x="377825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377825" y="44450"/>
                </a:lnTo>
                <a:lnTo>
                  <a:pt x="377825" y="31750"/>
                </a:lnTo>
                <a:close/>
              </a:path>
              <a:path w="454025" h="76200">
                <a:moveTo>
                  <a:pt x="441325" y="31750"/>
                </a:moveTo>
                <a:lnTo>
                  <a:pt x="394080" y="31750"/>
                </a:lnTo>
                <a:lnTo>
                  <a:pt x="396875" y="34544"/>
                </a:lnTo>
                <a:lnTo>
                  <a:pt x="396875" y="41656"/>
                </a:lnTo>
                <a:lnTo>
                  <a:pt x="394080" y="44450"/>
                </a:lnTo>
                <a:lnTo>
                  <a:pt x="441325" y="44450"/>
                </a:lnTo>
                <a:lnTo>
                  <a:pt x="454025" y="38100"/>
                </a:lnTo>
                <a:lnTo>
                  <a:pt x="44132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374263" y="7411592"/>
            <a:ext cx="1111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94072" y="6230492"/>
            <a:ext cx="1193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023609" y="6030848"/>
            <a:ext cx="9423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29005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	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429000" y="7761604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391025" y="7771129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943600" y="7780654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877050" y="7752079"/>
            <a:ext cx="0" cy="328295"/>
          </a:xfrm>
          <a:custGeom>
            <a:avLst/>
            <a:gdLst/>
            <a:ahLst/>
            <a:cxnLst/>
            <a:rect l="l" t="t" r="r" b="b"/>
            <a:pathLst>
              <a:path w="0" h="328295">
                <a:moveTo>
                  <a:pt x="0" y="0"/>
                </a:moveTo>
                <a:lnTo>
                  <a:pt x="0" y="3282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429000" y="7966075"/>
            <a:ext cx="3448050" cy="0"/>
          </a:xfrm>
          <a:custGeom>
            <a:avLst/>
            <a:gdLst/>
            <a:ahLst/>
            <a:cxnLst/>
            <a:rect l="l" t="t" r="r" b="b"/>
            <a:pathLst>
              <a:path w="3448050" h="0">
                <a:moveTo>
                  <a:pt x="0" y="0"/>
                </a:moveTo>
                <a:lnTo>
                  <a:pt x="34480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765930" y="792556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99453" y="792556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032628" y="7925561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819900" y="6280149"/>
            <a:ext cx="104775" cy="1390650"/>
          </a:xfrm>
          <a:custGeom>
            <a:avLst/>
            <a:gdLst/>
            <a:ahLst/>
            <a:cxnLst/>
            <a:rect l="l" t="t" r="r" b="b"/>
            <a:pathLst>
              <a:path w="104775" h="1390650">
                <a:moveTo>
                  <a:pt x="0" y="0"/>
                </a:moveTo>
                <a:lnTo>
                  <a:pt x="104775" y="13906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6899909" y="6620636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65930" y="6030848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30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185028" y="5867780"/>
            <a:ext cx="295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100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381625" y="5032374"/>
            <a:ext cx="1314450" cy="0"/>
          </a:xfrm>
          <a:custGeom>
            <a:avLst/>
            <a:gdLst/>
            <a:ahLst/>
            <a:cxnLst/>
            <a:rect l="l" t="t" r="r" b="b"/>
            <a:pathLst>
              <a:path w="1314450" h="0">
                <a:moveTo>
                  <a:pt x="0" y="0"/>
                </a:moveTo>
                <a:lnTo>
                  <a:pt x="13144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219825" y="5032374"/>
            <a:ext cx="76200" cy="1247775"/>
          </a:xfrm>
          <a:custGeom>
            <a:avLst/>
            <a:gdLst/>
            <a:ahLst/>
            <a:cxnLst/>
            <a:rect l="l" t="t" r="r" b="b"/>
            <a:pathLst>
              <a:path w="76200" h="1247775">
                <a:moveTo>
                  <a:pt x="0" y="0"/>
                </a:moveTo>
                <a:lnTo>
                  <a:pt x="76200" y="12477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6299453" y="5430392"/>
            <a:ext cx="4318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2.6</a:t>
            </a:r>
            <a:r>
              <a:rPr dirty="0" sz="1400" spc="-10">
                <a:latin typeface="Calibri"/>
                <a:cs typeface="Calibri"/>
              </a:rPr>
              <a:t>6</a:t>
            </a:r>
            <a:r>
              <a:rPr dirty="0" sz="1400">
                <a:latin typeface="Calibri"/>
                <a:cs typeface="Calibri"/>
              </a:rPr>
              <a:t>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394072" y="5325236"/>
            <a:ext cx="4318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3.3</a:t>
            </a:r>
            <a:r>
              <a:rPr dirty="0" sz="1400" spc="-1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44500" y="4037202"/>
            <a:ext cx="4860290" cy="9848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1300">
              <a:lnSpc>
                <a:spcPct val="100000"/>
              </a:lnSpc>
              <a:spcBef>
                <a:spcPts val="118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------3</a:t>
            </a:r>
            <a:endParaRPr sz="140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spcBef>
                <a:spcPts val="1330"/>
              </a:spcBef>
            </a:pPr>
            <a:r>
              <a:rPr dirty="0" sz="140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212719" y="7385050"/>
            <a:ext cx="566420" cy="405765"/>
          </a:xfrm>
          <a:custGeom>
            <a:avLst/>
            <a:gdLst/>
            <a:ahLst/>
            <a:cxnLst/>
            <a:rect l="l" t="t" r="r" b="b"/>
            <a:pathLst>
              <a:path w="566420" h="405765">
                <a:moveTo>
                  <a:pt x="26995" y="52037"/>
                </a:moveTo>
                <a:lnTo>
                  <a:pt x="4191" y="92710"/>
                </a:lnTo>
                <a:lnTo>
                  <a:pt x="0" y="115443"/>
                </a:lnTo>
                <a:lnTo>
                  <a:pt x="0" y="127508"/>
                </a:lnTo>
                <a:lnTo>
                  <a:pt x="10541" y="164846"/>
                </a:lnTo>
                <a:lnTo>
                  <a:pt x="38989" y="210185"/>
                </a:lnTo>
                <a:lnTo>
                  <a:pt x="67056" y="245491"/>
                </a:lnTo>
                <a:lnTo>
                  <a:pt x="100456" y="282448"/>
                </a:lnTo>
                <a:lnTo>
                  <a:pt x="137541" y="318262"/>
                </a:lnTo>
                <a:lnTo>
                  <a:pt x="176530" y="350901"/>
                </a:lnTo>
                <a:lnTo>
                  <a:pt x="215772" y="377698"/>
                </a:lnTo>
                <a:lnTo>
                  <a:pt x="254000" y="396367"/>
                </a:lnTo>
                <a:lnTo>
                  <a:pt x="307975" y="405765"/>
                </a:lnTo>
                <a:lnTo>
                  <a:pt x="325881" y="404876"/>
                </a:lnTo>
                <a:lnTo>
                  <a:pt x="343789" y="402336"/>
                </a:lnTo>
                <a:lnTo>
                  <a:pt x="361822" y="398272"/>
                </a:lnTo>
                <a:lnTo>
                  <a:pt x="379139" y="393065"/>
                </a:lnTo>
                <a:lnTo>
                  <a:pt x="307340" y="393065"/>
                </a:lnTo>
                <a:lnTo>
                  <a:pt x="290703" y="392176"/>
                </a:lnTo>
                <a:lnTo>
                  <a:pt x="249428" y="380873"/>
                </a:lnTo>
                <a:lnTo>
                  <a:pt x="203200" y="354457"/>
                </a:lnTo>
                <a:lnTo>
                  <a:pt x="164845" y="325247"/>
                </a:lnTo>
                <a:lnTo>
                  <a:pt x="127381" y="291338"/>
                </a:lnTo>
                <a:lnTo>
                  <a:pt x="92582" y="255270"/>
                </a:lnTo>
                <a:lnTo>
                  <a:pt x="62103" y="219456"/>
                </a:lnTo>
                <a:lnTo>
                  <a:pt x="37973" y="186563"/>
                </a:lnTo>
                <a:lnTo>
                  <a:pt x="17018" y="147320"/>
                </a:lnTo>
                <a:lnTo>
                  <a:pt x="12700" y="125603"/>
                </a:lnTo>
                <a:lnTo>
                  <a:pt x="12700" y="115443"/>
                </a:lnTo>
                <a:lnTo>
                  <a:pt x="24764" y="76835"/>
                </a:lnTo>
                <a:lnTo>
                  <a:pt x="36256" y="60665"/>
                </a:lnTo>
                <a:lnTo>
                  <a:pt x="26995" y="52037"/>
                </a:lnTo>
                <a:close/>
              </a:path>
              <a:path w="566420" h="405765">
                <a:moveTo>
                  <a:pt x="558672" y="278638"/>
                </a:moveTo>
                <a:lnTo>
                  <a:pt x="555625" y="280543"/>
                </a:lnTo>
                <a:lnTo>
                  <a:pt x="519048" y="304673"/>
                </a:lnTo>
                <a:lnTo>
                  <a:pt x="482600" y="327787"/>
                </a:lnTo>
                <a:lnTo>
                  <a:pt x="446531" y="348869"/>
                </a:lnTo>
                <a:lnTo>
                  <a:pt x="410718" y="366903"/>
                </a:lnTo>
                <a:lnTo>
                  <a:pt x="358140" y="386080"/>
                </a:lnTo>
                <a:lnTo>
                  <a:pt x="307340" y="393065"/>
                </a:lnTo>
                <a:lnTo>
                  <a:pt x="379139" y="393065"/>
                </a:lnTo>
                <a:lnTo>
                  <a:pt x="416179" y="378333"/>
                </a:lnTo>
                <a:lnTo>
                  <a:pt x="452755" y="359918"/>
                </a:lnTo>
                <a:lnTo>
                  <a:pt x="489457" y="338455"/>
                </a:lnTo>
                <a:lnTo>
                  <a:pt x="526033" y="315341"/>
                </a:lnTo>
                <a:lnTo>
                  <a:pt x="565657" y="289179"/>
                </a:lnTo>
                <a:lnTo>
                  <a:pt x="566419" y="285242"/>
                </a:lnTo>
                <a:lnTo>
                  <a:pt x="562609" y="279400"/>
                </a:lnTo>
                <a:lnTo>
                  <a:pt x="558672" y="278638"/>
                </a:lnTo>
                <a:close/>
              </a:path>
              <a:path w="566420" h="405765">
                <a:moveTo>
                  <a:pt x="71376" y="39370"/>
                </a:moveTo>
                <a:lnTo>
                  <a:pt x="41020" y="39370"/>
                </a:lnTo>
                <a:lnTo>
                  <a:pt x="43688" y="41656"/>
                </a:lnTo>
                <a:lnTo>
                  <a:pt x="46355" y="43815"/>
                </a:lnTo>
                <a:lnTo>
                  <a:pt x="46735" y="47879"/>
                </a:lnTo>
                <a:lnTo>
                  <a:pt x="44577" y="50546"/>
                </a:lnTo>
                <a:lnTo>
                  <a:pt x="36256" y="60665"/>
                </a:lnTo>
                <a:lnTo>
                  <a:pt x="58928" y="81788"/>
                </a:lnTo>
                <a:lnTo>
                  <a:pt x="71376" y="39370"/>
                </a:lnTo>
                <a:close/>
              </a:path>
              <a:path w="566420" h="405765">
                <a:moveTo>
                  <a:pt x="41020" y="39370"/>
                </a:moveTo>
                <a:lnTo>
                  <a:pt x="36956" y="39751"/>
                </a:lnTo>
                <a:lnTo>
                  <a:pt x="34798" y="42545"/>
                </a:lnTo>
                <a:lnTo>
                  <a:pt x="26995" y="52037"/>
                </a:lnTo>
                <a:lnTo>
                  <a:pt x="36256" y="60665"/>
                </a:lnTo>
                <a:lnTo>
                  <a:pt x="44577" y="50546"/>
                </a:lnTo>
                <a:lnTo>
                  <a:pt x="46735" y="47879"/>
                </a:lnTo>
                <a:lnTo>
                  <a:pt x="46355" y="43815"/>
                </a:lnTo>
                <a:lnTo>
                  <a:pt x="43688" y="41656"/>
                </a:lnTo>
                <a:lnTo>
                  <a:pt x="41020" y="39370"/>
                </a:lnTo>
                <a:close/>
              </a:path>
              <a:path w="566420" h="405765">
                <a:moveTo>
                  <a:pt x="82931" y="0"/>
                </a:moveTo>
                <a:lnTo>
                  <a:pt x="3175" y="29845"/>
                </a:lnTo>
                <a:lnTo>
                  <a:pt x="26995" y="52037"/>
                </a:lnTo>
                <a:lnTo>
                  <a:pt x="34798" y="42545"/>
                </a:lnTo>
                <a:lnTo>
                  <a:pt x="36956" y="39751"/>
                </a:lnTo>
                <a:lnTo>
                  <a:pt x="41020" y="39370"/>
                </a:lnTo>
                <a:lnTo>
                  <a:pt x="71376" y="39370"/>
                </a:lnTo>
                <a:lnTo>
                  <a:pt x="829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2974975" y="7059548"/>
            <a:ext cx="3568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Mab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288410" y="7558785"/>
            <a:ext cx="398145" cy="264795"/>
          </a:xfrm>
          <a:custGeom>
            <a:avLst/>
            <a:gdLst/>
            <a:ahLst/>
            <a:cxnLst/>
            <a:rect l="l" t="t" r="r" b="b"/>
            <a:pathLst>
              <a:path w="398145" h="264795">
                <a:moveTo>
                  <a:pt x="330633" y="227833"/>
                </a:moveTo>
                <a:lnTo>
                  <a:pt x="313181" y="254381"/>
                </a:lnTo>
                <a:lnTo>
                  <a:pt x="397763" y="264414"/>
                </a:lnTo>
                <a:lnTo>
                  <a:pt x="381752" y="236728"/>
                </a:lnTo>
                <a:lnTo>
                  <a:pt x="344169" y="236728"/>
                </a:lnTo>
                <a:lnTo>
                  <a:pt x="330633" y="227833"/>
                </a:lnTo>
                <a:close/>
              </a:path>
              <a:path w="398145" h="264795">
                <a:moveTo>
                  <a:pt x="337637" y="217178"/>
                </a:moveTo>
                <a:lnTo>
                  <a:pt x="330633" y="227833"/>
                </a:lnTo>
                <a:lnTo>
                  <a:pt x="344169" y="236728"/>
                </a:lnTo>
                <a:lnTo>
                  <a:pt x="348106" y="235966"/>
                </a:lnTo>
                <a:lnTo>
                  <a:pt x="350012" y="232918"/>
                </a:lnTo>
                <a:lnTo>
                  <a:pt x="351916" y="229997"/>
                </a:lnTo>
                <a:lnTo>
                  <a:pt x="351154" y="226060"/>
                </a:lnTo>
                <a:lnTo>
                  <a:pt x="337637" y="217178"/>
                </a:lnTo>
                <a:close/>
              </a:path>
              <a:path w="398145" h="264795">
                <a:moveTo>
                  <a:pt x="355091" y="190627"/>
                </a:moveTo>
                <a:lnTo>
                  <a:pt x="337637" y="217178"/>
                </a:lnTo>
                <a:lnTo>
                  <a:pt x="351154" y="226060"/>
                </a:lnTo>
                <a:lnTo>
                  <a:pt x="351916" y="229997"/>
                </a:lnTo>
                <a:lnTo>
                  <a:pt x="350012" y="232918"/>
                </a:lnTo>
                <a:lnTo>
                  <a:pt x="348106" y="235966"/>
                </a:lnTo>
                <a:lnTo>
                  <a:pt x="344169" y="236728"/>
                </a:lnTo>
                <a:lnTo>
                  <a:pt x="381752" y="236728"/>
                </a:lnTo>
                <a:lnTo>
                  <a:pt x="355091" y="190627"/>
                </a:lnTo>
                <a:close/>
              </a:path>
              <a:path w="398145" h="264795">
                <a:moveTo>
                  <a:pt x="7747" y="0"/>
                </a:moveTo>
                <a:lnTo>
                  <a:pt x="3810" y="762"/>
                </a:lnTo>
                <a:lnTo>
                  <a:pt x="1904" y="3683"/>
                </a:lnTo>
                <a:lnTo>
                  <a:pt x="0" y="6731"/>
                </a:lnTo>
                <a:lnTo>
                  <a:pt x="762" y="10668"/>
                </a:lnTo>
                <a:lnTo>
                  <a:pt x="330633" y="227833"/>
                </a:lnTo>
                <a:lnTo>
                  <a:pt x="337637" y="217178"/>
                </a:lnTo>
                <a:lnTo>
                  <a:pt x="77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698875" y="7488173"/>
            <a:ext cx="305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Va</a:t>
            </a: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6575043" y="7470775"/>
            <a:ext cx="566420" cy="405765"/>
          </a:xfrm>
          <a:custGeom>
            <a:avLst/>
            <a:gdLst/>
            <a:ahLst/>
            <a:cxnLst/>
            <a:rect l="l" t="t" r="r" b="b"/>
            <a:pathLst>
              <a:path w="566420" h="405765">
                <a:moveTo>
                  <a:pt x="26995" y="52037"/>
                </a:moveTo>
                <a:lnTo>
                  <a:pt x="4190" y="92709"/>
                </a:lnTo>
                <a:lnTo>
                  <a:pt x="0" y="115442"/>
                </a:lnTo>
                <a:lnTo>
                  <a:pt x="0" y="127507"/>
                </a:lnTo>
                <a:lnTo>
                  <a:pt x="10540" y="164845"/>
                </a:lnTo>
                <a:lnTo>
                  <a:pt x="38988" y="210184"/>
                </a:lnTo>
                <a:lnTo>
                  <a:pt x="67055" y="245490"/>
                </a:lnTo>
                <a:lnTo>
                  <a:pt x="100456" y="282447"/>
                </a:lnTo>
                <a:lnTo>
                  <a:pt x="137540" y="318261"/>
                </a:lnTo>
                <a:lnTo>
                  <a:pt x="176529" y="350900"/>
                </a:lnTo>
                <a:lnTo>
                  <a:pt x="215773" y="377697"/>
                </a:lnTo>
                <a:lnTo>
                  <a:pt x="254000" y="396366"/>
                </a:lnTo>
                <a:lnTo>
                  <a:pt x="307975" y="405764"/>
                </a:lnTo>
                <a:lnTo>
                  <a:pt x="325881" y="404875"/>
                </a:lnTo>
                <a:lnTo>
                  <a:pt x="343788" y="402335"/>
                </a:lnTo>
                <a:lnTo>
                  <a:pt x="361823" y="398271"/>
                </a:lnTo>
                <a:lnTo>
                  <a:pt x="379139" y="393064"/>
                </a:lnTo>
                <a:lnTo>
                  <a:pt x="307339" y="393064"/>
                </a:lnTo>
                <a:lnTo>
                  <a:pt x="290702" y="392175"/>
                </a:lnTo>
                <a:lnTo>
                  <a:pt x="249427" y="380872"/>
                </a:lnTo>
                <a:lnTo>
                  <a:pt x="203200" y="354456"/>
                </a:lnTo>
                <a:lnTo>
                  <a:pt x="164846" y="325246"/>
                </a:lnTo>
                <a:lnTo>
                  <a:pt x="127380" y="291337"/>
                </a:lnTo>
                <a:lnTo>
                  <a:pt x="92582" y="255269"/>
                </a:lnTo>
                <a:lnTo>
                  <a:pt x="62102" y="219455"/>
                </a:lnTo>
                <a:lnTo>
                  <a:pt x="37973" y="186562"/>
                </a:lnTo>
                <a:lnTo>
                  <a:pt x="17017" y="147319"/>
                </a:lnTo>
                <a:lnTo>
                  <a:pt x="12573" y="125602"/>
                </a:lnTo>
                <a:lnTo>
                  <a:pt x="12700" y="115442"/>
                </a:lnTo>
                <a:lnTo>
                  <a:pt x="24764" y="76834"/>
                </a:lnTo>
                <a:lnTo>
                  <a:pt x="36256" y="60665"/>
                </a:lnTo>
                <a:lnTo>
                  <a:pt x="26995" y="52037"/>
                </a:lnTo>
                <a:close/>
              </a:path>
              <a:path w="566420" h="405765">
                <a:moveTo>
                  <a:pt x="558673" y="278637"/>
                </a:moveTo>
                <a:lnTo>
                  <a:pt x="555625" y="280542"/>
                </a:lnTo>
                <a:lnTo>
                  <a:pt x="519049" y="304672"/>
                </a:lnTo>
                <a:lnTo>
                  <a:pt x="482600" y="327786"/>
                </a:lnTo>
                <a:lnTo>
                  <a:pt x="446531" y="348868"/>
                </a:lnTo>
                <a:lnTo>
                  <a:pt x="410717" y="366902"/>
                </a:lnTo>
                <a:lnTo>
                  <a:pt x="358139" y="386079"/>
                </a:lnTo>
                <a:lnTo>
                  <a:pt x="307339" y="393064"/>
                </a:lnTo>
                <a:lnTo>
                  <a:pt x="379139" y="393064"/>
                </a:lnTo>
                <a:lnTo>
                  <a:pt x="416178" y="378332"/>
                </a:lnTo>
                <a:lnTo>
                  <a:pt x="452754" y="359917"/>
                </a:lnTo>
                <a:lnTo>
                  <a:pt x="489457" y="338454"/>
                </a:lnTo>
                <a:lnTo>
                  <a:pt x="526033" y="315340"/>
                </a:lnTo>
                <a:lnTo>
                  <a:pt x="565657" y="289178"/>
                </a:lnTo>
                <a:lnTo>
                  <a:pt x="566420" y="285241"/>
                </a:lnTo>
                <a:lnTo>
                  <a:pt x="562609" y="279399"/>
                </a:lnTo>
                <a:lnTo>
                  <a:pt x="558673" y="278637"/>
                </a:lnTo>
                <a:close/>
              </a:path>
              <a:path w="566420" h="405765">
                <a:moveTo>
                  <a:pt x="71376" y="39369"/>
                </a:moveTo>
                <a:lnTo>
                  <a:pt x="41021" y="39369"/>
                </a:lnTo>
                <a:lnTo>
                  <a:pt x="43687" y="41655"/>
                </a:lnTo>
                <a:lnTo>
                  <a:pt x="46354" y="43814"/>
                </a:lnTo>
                <a:lnTo>
                  <a:pt x="46735" y="47878"/>
                </a:lnTo>
                <a:lnTo>
                  <a:pt x="44576" y="50545"/>
                </a:lnTo>
                <a:lnTo>
                  <a:pt x="36256" y="60665"/>
                </a:lnTo>
                <a:lnTo>
                  <a:pt x="58927" y="81787"/>
                </a:lnTo>
                <a:lnTo>
                  <a:pt x="71376" y="39369"/>
                </a:lnTo>
                <a:close/>
              </a:path>
              <a:path w="566420" h="405765">
                <a:moveTo>
                  <a:pt x="41021" y="39369"/>
                </a:moveTo>
                <a:lnTo>
                  <a:pt x="36956" y="39750"/>
                </a:lnTo>
                <a:lnTo>
                  <a:pt x="34798" y="42544"/>
                </a:lnTo>
                <a:lnTo>
                  <a:pt x="26995" y="52037"/>
                </a:lnTo>
                <a:lnTo>
                  <a:pt x="36256" y="60665"/>
                </a:lnTo>
                <a:lnTo>
                  <a:pt x="44576" y="50545"/>
                </a:lnTo>
                <a:lnTo>
                  <a:pt x="46735" y="47878"/>
                </a:lnTo>
                <a:lnTo>
                  <a:pt x="46354" y="43814"/>
                </a:lnTo>
                <a:lnTo>
                  <a:pt x="43687" y="41655"/>
                </a:lnTo>
                <a:lnTo>
                  <a:pt x="41021" y="39369"/>
                </a:lnTo>
                <a:close/>
              </a:path>
              <a:path w="566420" h="405765">
                <a:moveTo>
                  <a:pt x="82930" y="0"/>
                </a:moveTo>
                <a:lnTo>
                  <a:pt x="3175" y="29844"/>
                </a:lnTo>
                <a:lnTo>
                  <a:pt x="26995" y="52037"/>
                </a:lnTo>
                <a:lnTo>
                  <a:pt x="34798" y="42544"/>
                </a:lnTo>
                <a:lnTo>
                  <a:pt x="36956" y="39750"/>
                </a:lnTo>
                <a:lnTo>
                  <a:pt x="41021" y="39369"/>
                </a:lnTo>
                <a:lnTo>
                  <a:pt x="71376" y="39369"/>
                </a:lnTo>
                <a:lnTo>
                  <a:pt x="829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6185153" y="7259192"/>
            <a:ext cx="3467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M</a:t>
            </a:r>
            <a:r>
              <a:rPr dirty="0" sz="1400" spc="-10">
                <a:latin typeface="Calibri"/>
                <a:cs typeface="Calibri"/>
              </a:rPr>
              <a:t>d</a:t>
            </a: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746113" y="7605394"/>
            <a:ext cx="255270" cy="203200"/>
          </a:xfrm>
          <a:custGeom>
            <a:avLst/>
            <a:gdLst/>
            <a:ahLst/>
            <a:cxnLst/>
            <a:rect l="l" t="t" r="r" b="b"/>
            <a:pathLst>
              <a:path w="255270" h="203200">
                <a:moveTo>
                  <a:pt x="191077" y="42283"/>
                </a:moveTo>
                <a:lnTo>
                  <a:pt x="3175" y="190626"/>
                </a:lnTo>
                <a:lnTo>
                  <a:pt x="380" y="192785"/>
                </a:lnTo>
                <a:lnTo>
                  <a:pt x="0" y="196722"/>
                </a:lnTo>
                <a:lnTo>
                  <a:pt x="4317" y="202310"/>
                </a:lnTo>
                <a:lnTo>
                  <a:pt x="8254" y="202691"/>
                </a:lnTo>
                <a:lnTo>
                  <a:pt x="11048" y="200532"/>
                </a:lnTo>
                <a:lnTo>
                  <a:pt x="198920" y="52213"/>
                </a:lnTo>
                <a:lnTo>
                  <a:pt x="191077" y="42283"/>
                </a:lnTo>
                <a:close/>
              </a:path>
              <a:path w="255270" h="203200">
                <a:moveTo>
                  <a:pt x="239616" y="32257"/>
                </a:moveTo>
                <a:lnTo>
                  <a:pt x="203707" y="32257"/>
                </a:lnTo>
                <a:lnTo>
                  <a:pt x="207771" y="32638"/>
                </a:lnTo>
                <a:lnTo>
                  <a:pt x="212089" y="38226"/>
                </a:lnTo>
                <a:lnTo>
                  <a:pt x="211581" y="42163"/>
                </a:lnTo>
                <a:lnTo>
                  <a:pt x="208914" y="44322"/>
                </a:lnTo>
                <a:lnTo>
                  <a:pt x="198920" y="52213"/>
                </a:lnTo>
                <a:lnTo>
                  <a:pt x="218566" y="77088"/>
                </a:lnTo>
                <a:lnTo>
                  <a:pt x="239616" y="32257"/>
                </a:lnTo>
                <a:close/>
              </a:path>
              <a:path w="255270" h="203200">
                <a:moveTo>
                  <a:pt x="203707" y="32257"/>
                </a:moveTo>
                <a:lnTo>
                  <a:pt x="201040" y="34416"/>
                </a:lnTo>
                <a:lnTo>
                  <a:pt x="191077" y="42283"/>
                </a:lnTo>
                <a:lnTo>
                  <a:pt x="198920" y="52213"/>
                </a:lnTo>
                <a:lnTo>
                  <a:pt x="208914" y="44322"/>
                </a:lnTo>
                <a:lnTo>
                  <a:pt x="211581" y="42163"/>
                </a:lnTo>
                <a:lnTo>
                  <a:pt x="212089" y="38226"/>
                </a:lnTo>
                <a:lnTo>
                  <a:pt x="207771" y="32638"/>
                </a:lnTo>
                <a:lnTo>
                  <a:pt x="203707" y="32257"/>
                </a:lnTo>
                <a:close/>
              </a:path>
              <a:path w="255270" h="203200">
                <a:moveTo>
                  <a:pt x="254761" y="0"/>
                </a:moveTo>
                <a:lnTo>
                  <a:pt x="171322" y="17271"/>
                </a:lnTo>
                <a:lnTo>
                  <a:pt x="191077" y="42283"/>
                </a:lnTo>
                <a:lnTo>
                  <a:pt x="201040" y="34416"/>
                </a:lnTo>
                <a:lnTo>
                  <a:pt x="203707" y="32257"/>
                </a:lnTo>
                <a:lnTo>
                  <a:pt x="239616" y="32257"/>
                </a:lnTo>
                <a:lnTo>
                  <a:pt x="2547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832854" y="7388732"/>
            <a:ext cx="4178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11904" sz="2100">
                <a:latin typeface="Calibri"/>
                <a:cs typeface="Calibri"/>
              </a:rPr>
              <a:t>d</a:t>
            </a:r>
            <a:r>
              <a:rPr dirty="0" baseline="11904" sz="2100" spc="-232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Vdc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125851" y="2197354"/>
            <a:ext cx="32315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48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48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7" name="object 7"/>
          <p:cNvSpPr txBox="1"/>
          <p:nvPr/>
        </p:nvSpPr>
        <p:spPr>
          <a:xfrm>
            <a:off x="444500" y="727963"/>
            <a:ext cx="2353310" cy="1948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Solving equations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1-3,gives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baseline="-16666" sz="1500" spc="41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  <a:tabLst>
                <a:tab pos="1353820" algn="l"/>
              </a:tabLst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7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927100">
              <a:lnSpc>
                <a:spcPct val="100000"/>
              </a:lnSpc>
              <a:spcBef>
                <a:spcPts val="2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51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62942"/>
            <a:ext cx="6709409" cy="60452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50"/>
              </a:spcBef>
            </a:pPr>
            <a:r>
              <a:rPr dirty="0" sz="1400" spc="-5">
                <a:latin typeface="Times New Roman"/>
                <a:cs typeface="Times New Roman"/>
              </a:rPr>
              <a:t>The following examples illustrated who to determine the degree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freedom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42975" y="144779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5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42975" y="144779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5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924175" y="1538604"/>
            <a:ext cx="276225" cy="180975"/>
          </a:xfrm>
          <a:custGeom>
            <a:avLst/>
            <a:gdLst/>
            <a:ahLst/>
            <a:cxnLst/>
            <a:rect l="l" t="t" r="r" b="b"/>
            <a:pathLst>
              <a:path w="276225" h="180975">
                <a:moveTo>
                  <a:pt x="138175" y="0"/>
                </a:moveTo>
                <a:lnTo>
                  <a:pt x="0" y="180975"/>
                </a:lnTo>
                <a:lnTo>
                  <a:pt x="276225" y="180975"/>
                </a:lnTo>
                <a:lnTo>
                  <a:pt x="1381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924175" y="1538604"/>
            <a:ext cx="276225" cy="180975"/>
          </a:xfrm>
          <a:custGeom>
            <a:avLst/>
            <a:gdLst/>
            <a:ahLst/>
            <a:cxnLst/>
            <a:rect l="l" t="t" r="r" b="b"/>
            <a:pathLst>
              <a:path w="276225" h="180975">
                <a:moveTo>
                  <a:pt x="138175" y="0"/>
                </a:moveTo>
                <a:lnTo>
                  <a:pt x="0" y="180975"/>
                </a:lnTo>
                <a:lnTo>
                  <a:pt x="276225" y="180975"/>
                </a:lnTo>
                <a:lnTo>
                  <a:pt x="1381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19150" y="1538604"/>
            <a:ext cx="276225" cy="180975"/>
          </a:xfrm>
          <a:custGeom>
            <a:avLst/>
            <a:gdLst/>
            <a:ahLst/>
            <a:cxnLst/>
            <a:rect l="l" t="t" r="r" b="b"/>
            <a:pathLst>
              <a:path w="276225" h="180975">
                <a:moveTo>
                  <a:pt x="138112" y="0"/>
                </a:moveTo>
                <a:lnTo>
                  <a:pt x="84353" y="7110"/>
                </a:lnTo>
                <a:lnTo>
                  <a:pt x="40452" y="26495"/>
                </a:lnTo>
                <a:lnTo>
                  <a:pt x="10853" y="55239"/>
                </a:lnTo>
                <a:lnTo>
                  <a:pt x="0" y="90424"/>
                </a:lnTo>
                <a:lnTo>
                  <a:pt x="10853" y="125682"/>
                </a:lnTo>
                <a:lnTo>
                  <a:pt x="40452" y="154463"/>
                </a:lnTo>
                <a:lnTo>
                  <a:pt x="84353" y="173863"/>
                </a:lnTo>
                <a:lnTo>
                  <a:pt x="138112" y="180975"/>
                </a:lnTo>
                <a:lnTo>
                  <a:pt x="191871" y="173863"/>
                </a:lnTo>
                <a:lnTo>
                  <a:pt x="235772" y="154463"/>
                </a:lnTo>
                <a:lnTo>
                  <a:pt x="265371" y="125682"/>
                </a:lnTo>
                <a:lnTo>
                  <a:pt x="276225" y="90424"/>
                </a:lnTo>
                <a:lnTo>
                  <a:pt x="265371" y="55239"/>
                </a:lnTo>
                <a:lnTo>
                  <a:pt x="235772" y="26495"/>
                </a:lnTo>
                <a:lnTo>
                  <a:pt x="191871" y="7110"/>
                </a:lnTo>
                <a:lnTo>
                  <a:pt x="13811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19150" y="1538604"/>
            <a:ext cx="276225" cy="180975"/>
          </a:xfrm>
          <a:custGeom>
            <a:avLst/>
            <a:gdLst/>
            <a:ahLst/>
            <a:cxnLst/>
            <a:rect l="l" t="t" r="r" b="b"/>
            <a:pathLst>
              <a:path w="276225" h="180975">
                <a:moveTo>
                  <a:pt x="138112" y="0"/>
                </a:moveTo>
                <a:lnTo>
                  <a:pt x="84353" y="7110"/>
                </a:lnTo>
                <a:lnTo>
                  <a:pt x="40452" y="26495"/>
                </a:lnTo>
                <a:lnTo>
                  <a:pt x="10853" y="55239"/>
                </a:lnTo>
                <a:lnTo>
                  <a:pt x="0" y="90424"/>
                </a:lnTo>
                <a:lnTo>
                  <a:pt x="10853" y="125682"/>
                </a:lnTo>
                <a:lnTo>
                  <a:pt x="40452" y="154463"/>
                </a:lnTo>
                <a:lnTo>
                  <a:pt x="84353" y="173863"/>
                </a:lnTo>
                <a:lnTo>
                  <a:pt x="138112" y="180975"/>
                </a:lnTo>
                <a:lnTo>
                  <a:pt x="191871" y="173862"/>
                </a:lnTo>
                <a:lnTo>
                  <a:pt x="235772" y="154463"/>
                </a:lnTo>
                <a:lnTo>
                  <a:pt x="265371" y="125682"/>
                </a:lnTo>
                <a:lnTo>
                  <a:pt x="276225" y="90424"/>
                </a:lnTo>
                <a:lnTo>
                  <a:pt x="265371" y="55239"/>
                </a:lnTo>
                <a:lnTo>
                  <a:pt x="235772" y="26495"/>
                </a:lnTo>
                <a:lnTo>
                  <a:pt x="191871" y="7110"/>
                </a:lnTo>
                <a:lnTo>
                  <a:pt x="138112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733675" y="1719579"/>
            <a:ext cx="65722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33675" y="1719579"/>
            <a:ext cx="657225" cy="90805"/>
          </a:xfrm>
          <a:custGeom>
            <a:avLst/>
            <a:gdLst/>
            <a:ahLst/>
            <a:cxnLst/>
            <a:rect l="l" t="t" r="r" b="b"/>
            <a:pathLst>
              <a:path w="657225" h="90805">
                <a:moveTo>
                  <a:pt x="0" y="90804"/>
                </a:moveTo>
                <a:lnTo>
                  <a:pt x="657225" y="90804"/>
                </a:lnTo>
                <a:lnTo>
                  <a:pt x="6572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38175" y="1719579"/>
            <a:ext cx="65722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38175" y="1719579"/>
            <a:ext cx="657225" cy="90805"/>
          </a:xfrm>
          <a:custGeom>
            <a:avLst/>
            <a:gdLst/>
            <a:ahLst/>
            <a:cxnLst/>
            <a:rect l="l" t="t" r="r" b="b"/>
            <a:pathLst>
              <a:path w="657225" h="90805">
                <a:moveTo>
                  <a:pt x="0" y="90804"/>
                </a:moveTo>
                <a:lnTo>
                  <a:pt x="657225" y="90804"/>
                </a:lnTo>
                <a:lnTo>
                  <a:pt x="6572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717295" y="1282953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03930" y="1282953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304925" y="1117599"/>
            <a:ext cx="76200" cy="330200"/>
          </a:xfrm>
          <a:custGeom>
            <a:avLst/>
            <a:gdLst/>
            <a:ahLst/>
            <a:cxnLst/>
            <a:rect l="l" t="t" r="r" b="b"/>
            <a:pathLst>
              <a:path w="76200" h="330200">
                <a:moveTo>
                  <a:pt x="31750" y="254000"/>
                </a:moveTo>
                <a:lnTo>
                  <a:pt x="0" y="254000"/>
                </a:lnTo>
                <a:lnTo>
                  <a:pt x="38100" y="330200"/>
                </a:lnTo>
                <a:lnTo>
                  <a:pt x="66675" y="273050"/>
                </a:lnTo>
                <a:lnTo>
                  <a:pt x="34543" y="273050"/>
                </a:lnTo>
                <a:lnTo>
                  <a:pt x="31750" y="270255"/>
                </a:lnTo>
                <a:lnTo>
                  <a:pt x="31750" y="254000"/>
                </a:lnTo>
                <a:close/>
              </a:path>
              <a:path w="76200" h="33020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270255"/>
                </a:lnTo>
                <a:lnTo>
                  <a:pt x="34543" y="273050"/>
                </a:lnTo>
                <a:lnTo>
                  <a:pt x="41656" y="273050"/>
                </a:lnTo>
                <a:lnTo>
                  <a:pt x="44450" y="27025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30200">
                <a:moveTo>
                  <a:pt x="76200" y="254000"/>
                </a:moveTo>
                <a:lnTo>
                  <a:pt x="44450" y="254000"/>
                </a:lnTo>
                <a:lnTo>
                  <a:pt x="44450" y="270255"/>
                </a:lnTo>
                <a:lnTo>
                  <a:pt x="41656" y="273050"/>
                </a:lnTo>
                <a:lnTo>
                  <a:pt x="66675" y="273050"/>
                </a:lnTo>
                <a:lnTo>
                  <a:pt x="76200" y="254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942975" y="1538604"/>
            <a:ext cx="2152650" cy="407670"/>
          </a:xfrm>
          <a:custGeom>
            <a:avLst/>
            <a:gdLst/>
            <a:ahLst/>
            <a:cxnLst/>
            <a:rect l="l" t="t" r="r" b="b"/>
            <a:pathLst>
              <a:path w="2152650" h="407669">
                <a:moveTo>
                  <a:pt x="0" y="0"/>
                </a:moveTo>
                <a:lnTo>
                  <a:pt x="46616" y="26091"/>
                </a:lnTo>
                <a:lnTo>
                  <a:pt x="93206" y="52077"/>
                </a:lnTo>
                <a:lnTo>
                  <a:pt x="139730" y="77851"/>
                </a:lnTo>
                <a:lnTo>
                  <a:pt x="186149" y="103305"/>
                </a:lnTo>
                <a:lnTo>
                  <a:pt x="232423" y="128335"/>
                </a:lnTo>
                <a:lnTo>
                  <a:pt x="278512" y="152833"/>
                </a:lnTo>
                <a:lnTo>
                  <a:pt x="324377" y="176694"/>
                </a:lnTo>
                <a:lnTo>
                  <a:pt x="369978" y="199811"/>
                </a:lnTo>
                <a:lnTo>
                  <a:pt x="415276" y="222078"/>
                </a:lnTo>
                <a:lnTo>
                  <a:pt x="460232" y="243389"/>
                </a:lnTo>
                <a:lnTo>
                  <a:pt x="504805" y="263638"/>
                </a:lnTo>
                <a:lnTo>
                  <a:pt x="548956" y="282718"/>
                </a:lnTo>
                <a:lnTo>
                  <a:pt x="592646" y="300523"/>
                </a:lnTo>
                <a:lnTo>
                  <a:pt x="635834" y="316947"/>
                </a:lnTo>
                <a:lnTo>
                  <a:pt x="678483" y="331884"/>
                </a:lnTo>
                <a:lnTo>
                  <a:pt x="720551" y="345226"/>
                </a:lnTo>
                <a:lnTo>
                  <a:pt x="762000" y="356870"/>
                </a:lnTo>
                <a:lnTo>
                  <a:pt x="814773" y="369995"/>
                </a:lnTo>
                <a:lnTo>
                  <a:pt x="865750" y="381207"/>
                </a:lnTo>
                <a:lnTo>
                  <a:pt x="915254" y="390465"/>
                </a:lnTo>
                <a:lnTo>
                  <a:pt x="963605" y="397727"/>
                </a:lnTo>
                <a:lnTo>
                  <a:pt x="1011128" y="402951"/>
                </a:lnTo>
                <a:lnTo>
                  <a:pt x="1058144" y="406096"/>
                </a:lnTo>
                <a:lnTo>
                  <a:pt x="1104977" y="407120"/>
                </a:lnTo>
                <a:lnTo>
                  <a:pt x="1151948" y="405982"/>
                </a:lnTo>
                <a:lnTo>
                  <a:pt x="1199380" y="402639"/>
                </a:lnTo>
                <a:lnTo>
                  <a:pt x="1247597" y="397051"/>
                </a:lnTo>
                <a:lnTo>
                  <a:pt x="1296920" y="389175"/>
                </a:lnTo>
                <a:lnTo>
                  <a:pt x="1347671" y="378970"/>
                </a:lnTo>
                <a:lnTo>
                  <a:pt x="1400175" y="366395"/>
                </a:lnTo>
                <a:lnTo>
                  <a:pt x="1442403" y="354005"/>
                </a:lnTo>
                <a:lnTo>
                  <a:pt x="1487003" y="338206"/>
                </a:lnTo>
                <a:lnTo>
                  <a:pt x="1533550" y="319450"/>
                </a:lnTo>
                <a:lnTo>
                  <a:pt x="1581623" y="298189"/>
                </a:lnTo>
                <a:lnTo>
                  <a:pt x="1630797" y="274878"/>
                </a:lnTo>
                <a:lnTo>
                  <a:pt x="1680648" y="249968"/>
                </a:lnTo>
                <a:lnTo>
                  <a:pt x="1730754" y="223913"/>
                </a:lnTo>
                <a:lnTo>
                  <a:pt x="1780691" y="197165"/>
                </a:lnTo>
                <a:lnTo>
                  <a:pt x="1830035" y="170178"/>
                </a:lnTo>
                <a:lnTo>
                  <a:pt x="1878363" y="143404"/>
                </a:lnTo>
                <a:lnTo>
                  <a:pt x="1925252" y="117296"/>
                </a:lnTo>
                <a:lnTo>
                  <a:pt x="1970279" y="92307"/>
                </a:lnTo>
                <a:lnTo>
                  <a:pt x="2013019" y="68890"/>
                </a:lnTo>
                <a:lnTo>
                  <a:pt x="2053049" y="47498"/>
                </a:lnTo>
                <a:lnTo>
                  <a:pt x="2089947" y="28584"/>
                </a:lnTo>
                <a:lnTo>
                  <a:pt x="2123288" y="12600"/>
                </a:lnTo>
                <a:lnTo>
                  <a:pt x="21526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359660" y="1443354"/>
            <a:ext cx="897890" cy="518795"/>
          </a:xfrm>
          <a:custGeom>
            <a:avLst/>
            <a:gdLst/>
            <a:ahLst/>
            <a:cxnLst/>
            <a:rect l="l" t="t" r="r" b="b"/>
            <a:pathLst>
              <a:path w="897889" h="518794">
                <a:moveTo>
                  <a:pt x="897889" y="0"/>
                </a:moveTo>
                <a:lnTo>
                  <a:pt x="0" y="51879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08579" y="1532000"/>
            <a:ext cx="132080" cy="278765"/>
          </a:xfrm>
          <a:custGeom>
            <a:avLst/>
            <a:gdLst/>
            <a:ahLst/>
            <a:cxnLst/>
            <a:rect l="l" t="t" r="r" b="b"/>
            <a:pathLst>
              <a:path w="132080" h="278764">
                <a:moveTo>
                  <a:pt x="0" y="200405"/>
                </a:moveTo>
                <a:lnTo>
                  <a:pt x="34289" y="278383"/>
                </a:lnTo>
                <a:lnTo>
                  <a:pt x="66287" y="221487"/>
                </a:lnTo>
                <a:lnTo>
                  <a:pt x="40512" y="221487"/>
                </a:lnTo>
                <a:lnTo>
                  <a:pt x="36956" y="221360"/>
                </a:lnTo>
                <a:lnTo>
                  <a:pt x="33527" y="221106"/>
                </a:lnTo>
                <a:lnTo>
                  <a:pt x="30861" y="218058"/>
                </a:lnTo>
                <a:lnTo>
                  <a:pt x="30987" y="214629"/>
                </a:lnTo>
                <a:lnTo>
                  <a:pt x="31797" y="201945"/>
                </a:lnTo>
                <a:lnTo>
                  <a:pt x="0" y="200405"/>
                </a:lnTo>
                <a:close/>
              </a:path>
              <a:path w="132080" h="278764">
                <a:moveTo>
                  <a:pt x="31797" y="201945"/>
                </a:moveTo>
                <a:lnTo>
                  <a:pt x="30987" y="214629"/>
                </a:lnTo>
                <a:lnTo>
                  <a:pt x="30861" y="218058"/>
                </a:lnTo>
                <a:lnTo>
                  <a:pt x="33527" y="221106"/>
                </a:lnTo>
                <a:lnTo>
                  <a:pt x="36956" y="221360"/>
                </a:lnTo>
                <a:lnTo>
                  <a:pt x="40512" y="221487"/>
                </a:lnTo>
                <a:lnTo>
                  <a:pt x="43561" y="218821"/>
                </a:lnTo>
                <a:lnTo>
                  <a:pt x="43687" y="215391"/>
                </a:lnTo>
                <a:lnTo>
                  <a:pt x="44454" y="202558"/>
                </a:lnTo>
                <a:lnTo>
                  <a:pt x="31797" y="201945"/>
                </a:lnTo>
                <a:close/>
              </a:path>
              <a:path w="132080" h="278764">
                <a:moveTo>
                  <a:pt x="44454" y="202558"/>
                </a:moveTo>
                <a:lnTo>
                  <a:pt x="43687" y="215391"/>
                </a:lnTo>
                <a:lnTo>
                  <a:pt x="43561" y="218821"/>
                </a:lnTo>
                <a:lnTo>
                  <a:pt x="40512" y="221487"/>
                </a:lnTo>
                <a:lnTo>
                  <a:pt x="66287" y="221487"/>
                </a:lnTo>
                <a:lnTo>
                  <a:pt x="76072" y="204088"/>
                </a:lnTo>
                <a:lnTo>
                  <a:pt x="44454" y="202558"/>
                </a:lnTo>
                <a:close/>
              </a:path>
              <a:path w="132080" h="278764">
                <a:moveTo>
                  <a:pt x="128143" y="0"/>
                </a:moveTo>
                <a:lnTo>
                  <a:pt x="124713" y="380"/>
                </a:lnTo>
                <a:lnTo>
                  <a:pt x="120014" y="761"/>
                </a:lnTo>
                <a:lnTo>
                  <a:pt x="114426" y="1904"/>
                </a:lnTo>
                <a:lnTo>
                  <a:pt x="114172" y="1904"/>
                </a:lnTo>
                <a:lnTo>
                  <a:pt x="113918" y="2031"/>
                </a:lnTo>
                <a:lnTo>
                  <a:pt x="113537" y="2158"/>
                </a:lnTo>
                <a:lnTo>
                  <a:pt x="80644" y="29590"/>
                </a:lnTo>
                <a:lnTo>
                  <a:pt x="61594" y="66039"/>
                </a:lnTo>
                <a:lnTo>
                  <a:pt x="49021" y="103758"/>
                </a:lnTo>
                <a:lnTo>
                  <a:pt x="39115" y="147574"/>
                </a:lnTo>
                <a:lnTo>
                  <a:pt x="32131" y="196723"/>
                </a:lnTo>
                <a:lnTo>
                  <a:pt x="31797" y="201945"/>
                </a:lnTo>
                <a:lnTo>
                  <a:pt x="44454" y="202558"/>
                </a:lnTo>
                <a:lnTo>
                  <a:pt x="44703" y="198374"/>
                </a:lnTo>
                <a:lnTo>
                  <a:pt x="47751" y="173608"/>
                </a:lnTo>
                <a:lnTo>
                  <a:pt x="56006" y="128015"/>
                </a:lnTo>
                <a:lnTo>
                  <a:pt x="66801" y="88391"/>
                </a:lnTo>
                <a:lnTo>
                  <a:pt x="87121" y="42925"/>
                </a:lnTo>
                <a:lnTo>
                  <a:pt x="118109" y="13969"/>
                </a:lnTo>
                <a:lnTo>
                  <a:pt x="118649" y="13969"/>
                </a:lnTo>
                <a:lnTo>
                  <a:pt x="121031" y="13334"/>
                </a:lnTo>
                <a:lnTo>
                  <a:pt x="129158" y="12700"/>
                </a:lnTo>
                <a:lnTo>
                  <a:pt x="131825" y="9651"/>
                </a:lnTo>
                <a:lnTo>
                  <a:pt x="131571" y="6096"/>
                </a:lnTo>
                <a:lnTo>
                  <a:pt x="131190" y="2666"/>
                </a:lnTo>
                <a:lnTo>
                  <a:pt x="128143" y="0"/>
                </a:lnTo>
                <a:close/>
              </a:path>
              <a:path w="132080" h="278764">
                <a:moveTo>
                  <a:pt x="118649" y="13969"/>
                </a:moveTo>
                <a:lnTo>
                  <a:pt x="118109" y="13969"/>
                </a:lnTo>
                <a:lnTo>
                  <a:pt x="117220" y="14350"/>
                </a:lnTo>
                <a:lnTo>
                  <a:pt x="118649" y="139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42975" y="1538604"/>
            <a:ext cx="933450" cy="575945"/>
          </a:xfrm>
          <a:custGeom>
            <a:avLst/>
            <a:gdLst/>
            <a:ahLst/>
            <a:cxnLst/>
            <a:rect l="l" t="t" r="r" b="b"/>
            <a:pathLst>
              <a:path w="933450" h="575944">
                <a:moveTo>
                  <a:pt x="0" y="0"/>
                </a:moveTo>
                <a:lnTo>
                  <a:pt x="933450" y="5759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88796" y="1532000"/>
            <a:ext cx="132080" cy="278765"/>
          </a:xfrm>
          <a:custGeom>
            <a:avLst/>
            <a:gdLst/>
            <a:ahLst/>
            <a:cxnLst/>
            <a:rect l="l" t="t" r="r" b="b"/>
            <a:pathLst>
              <a:path w="132080" h="278764">
                <a:moveTo>
                  <a:pt x="87344" y="202633"/>
                </a:moveTo>
                <a:lnTo>
                  <a:pt x="55753" y="204215"/>
                </a:lnTo>
                <a:lnTo>
                  <a:pt x="97409" y="278383"/>
                </a:lnTo>
                <a:lnTo>
                  <a:pt x="122521" y="221487"/>
                </a:lnTo>
                <a:lnTo>
                  <a:pt x="91312" y="221487"/>
                </a:lnTo>
                <a:lnTo>
                  <a:pt x="88265" y="218821"/>
                </a:lnTo>
                <a:lnTo>
                  <a:pt x="88010" y="215391"/>
                </a:lnTo>
                <a:lnTo>
                  <a:pt x="87344" y="202633"/>
                </a:lnTo>
                <a:close/>
              </a:path>
              <a:path w="132080" h="278764">
                <a:moveTo>
                  <a:pt x="99994" y="202000"/>
                </a:moveTo>
                <a:lnTo>
                  <a:pt x="87344" y="202633"/>
                </a:lnTo>
                <a:lnTo>
                  <a:pt x="88010" y="215391"/>
                </a:lnTo>
                <a:lnTo>
                  <a:pt x="88265" y="218821"/>
                </a:lnTo>
                <a:lnTo>
                  <a:pt x="91312" y="221487"/>
                </a:lnTo>
                <a:lnTo>
                  <a:pt x="94741" y="221360"/>
                </a:lnTo>
                <a:lnTo>
                  <a:pt x="98297" y="221106"/>
                </a:lnTo>
                <a:lnTo>
                  <a:pt x="100965" y="218185"/>
                </a:lnTo>
                <a:lnTo>
                  <a:pt x="100710" y="214629"/>
                </a:lnTo>
                <a:lnTo>
                  <a:pt x="99994" y="202000"/>
                </a:lnTo>
                <a:close/>
              </a:path>
              <a:path w="132080" h="278764">
                <a:moveTo>
                  <a:pt x="131825" y="200405"/>
                </a:moveTo>
                <a:lnTo>
                  <a:pt x="99994" y="202000"/>
                </a:lnTo>
                <a:lnTo>
                  <a:pt x="100765" y="215391"/>
                </a:lnTo>
                <a:lnTo>
                  <a:pt x="100965" y="218185"/>
                </a:lnTo>
                <a:lnTo>
                  <a:pt x="98297" y="221106"/>
                </a:lnTo>
                <a:lnTo>
                  <a:pt x="94741" y="221360"/>
                </a:lnTo>
                <a:lnTo>
                  <a:pt x="91312" y="221487"/>
                </a:lnTo>
                <a:lnTo>
                  <a:pt x="122521" y="221487"/>
                </a:lnTo>
                <a:lnTo>
                  <a:pt x="131825" y="200405"/>
                </a:lnTo>
                <a:close/>
              </a:path>
              <a:path w="132080" h="278764">
                <a:moveTo>
                  <a:pt x="37718" y="13969"/>
                </a:moveTo>
                <a:lnTo>
                  <a:pt x="13715" y="13969"/>
                </a:lnTo>
                <a:lnTo>
                  <a:pt x="18160" y="15748"/>
                </a:lnTo>
                <a:lnTo>
                  <a:pt x="21970" y="17779"/>
                </a:lnTo>
                <a:lnTo>
                  <a:pt x="51815" y="56133"/>
                </a:lnTo>
                <a:lnTo>
                  <a:pt x="70612" y="107314"/>
                </a:lnTo>
                <a:lnTo>
                  <a:pt x="80263" y="150113"/>
                </a:lnTo>
                <a:lnTo>
                  <a:pt x="87122" y="198374"/>
                </a:lnTo>
                <a:lnTo>
                  <a:pt x="87344" y="202633"/>
                </a:lnTo>
                <a:lnTo>
                  <a:pt x="99994" y="202000"/>
                </a:lnTo>
                <a:lnTo>
                  <a:pt x="92709" y="147574"/>
                </a:lnTo>
                <a:lnTo>
                  <a:pt x="82803" y="103758"/>
                </a:lnTo>
                <a:lnTo>
                  <a:pt x="70231" y="66039"/>
                </a:lnTo>
                <a:lnTo>
                  <a:pt x="51053" y="29590"/>
                </a:lnTo>
                <a:lnTo>
                  <a:pt x="42417" y="18668"/>
                </a:lnTo>
                <a:lnTo>
                  <a:pt x="37718" y="13969"/>
                </a:lnTo>
                <a:close/>
              </a:path>
              <a:path w="132080" h="278764">
                <a:moveTo>
                  <a:pt x="3682" y="0"/>
                </a:moveTo>
                <a:lnTo>
                  <a:pt x="507" y="2666"/>
                </a:lnTo>
                <a:lnTo>
                  <a:pt x="0" y="9651"/>
                </a:lnTo>
                <a:lnTo>
                  <a:pt x="2540" y="12700"/>
                </a:lnTo>
                <a:lnTo>
                  <a:pt x="10794" y="13334"/>
                </a:lnTo>
                <a:lnTo>
                  <a:pt x="14604" y="14350"/>
                </a:lnTo>
                <a:lnTo>
                  <a:pt x="13715" y="13969"/>
                </a:lnTo>
                <a:lnTo>
                  <a:pt x="37718" y="13969"/>
                </a:lnTo>
                <a:lnTo>
                  <a:pt x="32892" y="10032"/>
                </a:lnTo>
                <a:lnTo>
                  <a:pt x="27812" y="6603"/>
                </a:lnTo>
                <a:lnTo>
                  <a:pt x="22732" y="3936"/>
                </a:lnTo>
                <a:lnTo>
                  <a:pt x="18160" y="2158"/>
                </a:lnTo>
                <a:lnTo>
                  <a:pt x="17653" y="1904"/>
                </a:lnTo>
                <a:lnTo>
                  <a:pt x="17271" y="1904"/>
                </a:lnTo>
                <a:lnTo>
                  <a:pt x="11810" y="761"/>
                </a:lnTo>
                <a:lnTo>
                  <a:pt x="7112" y="380"/>
                </a:lnTo>
                <a:lnTo>
                  <a:pt x="36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956684" y="1336902"/>
            <a:ext cx="2651760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Is kinematically indeterminate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10">
                <a:latin typeface="Calibri"/>
                <a:cs typeface="Calibri"/>
              </a:rPr>
              <a:t>2</a:t>
            </a:r>
            <a:r>
              <a:rPr dirty="0" baseline="40123" sz="1350" spc="-15">
                <a:latin typeface="Calibri"/>
                <a:cs typeface="Calibri"/>
              </a:rPr>
              <a:t>nd  </a:t>
            </a:r>
            <a:r>
              <a:rPr dirty="0" sz="1400" spc="-5">
                <a:latin typeface="Calibri"/>
                <a:cs typeface="Calibri"/>
              </a:rPr>
              <a:t>degree, unknowns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 spc="-5">
                <a:latin typeface="Arial"/>
                <a:cs typeface="Arial"/>
              </a:rPr>
              <a:t>θ</a:t>
            </a:r>
            <a:r>
              <a:rPr dirty="0" sz="1400" spc="-5">
                <a:latin typeface="Calibri"/>
                <a:cs typeface="Calibri"/>
              </a:rPr>
              <a:t>A,and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Arial"/>
                <a:cs typeface="Arial"/>
              </a:rPr>
              <a:t>θ</a:t>
            </a:r>
            <a:r>
              <a:rPr dirty="0" sz="1400" spc="-5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47725" y="264286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5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47725" y="264286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5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828925" y="2733674"/>
            <a:ext cx="276225" cy="180975"/>
          </a:xfrm>
          <a:custGeom>
            <a:avLst/>
            <a:gdLst/>
            <a:ahLst/>
            <a:cxnLst/>
            <a:rect l="l" t="t" r="r" b="b"/>
            <a:pathLst>
              <a:path w="276225" h="180975">
                <a:moveTo>
                  <a:pt x="138175" y="0"/>
                </a:moveTo>
                <a:lnTo>
                  <a:pt x="0" y="180975"/>
                </a:lnTo>
                <a:lnTo>
                  <a:pt x="276225" y="180975"/>
                </a:lnTo>
                <a:lnTo>
                  <a:pt x="1381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828925" y="2733674"/>
            <a:ext cx="276225" cy="180975"/>
          </a:xfrm>
          <a:custGeom>
            <a:avLst/>
            <a:gdLst/>
            <a:ahLst/>
            <a:cxnLst/>
            <a:rect l="l" t="t" r="r" b="b"/>
            <a:pathLst>
              <a:path w="276225" h="180975">
                <a:moveTo>
                  <a:pt x="138175" y="0"/>
                </a:moveTo>
                <a:lnTo>
                  <a:pt x="0" y="180975"/>
                </a:lnTo>
                <a:lnTo>
                  <a:pt x="276225" y="180975"/>
                </a:lnTo>
                <a:lnTo>
                  <a:pt x="1381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638425" y="2914649"/>
            <a:ext cx="657225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638425" y="2914649"/>
            <a:ext cx="657225" cy="90805"/>
          </a:xfrm>
          <a:custGeom>
            <a:avLst/>
            <a:gdLst/>
            <a:ahLst/>
            <a:cxnLst/>
            <a:rect l="l" t="t" r="r" b="b"/>
            <a:pathLst>
              <a:path w="657225" h="90805">
                <a:moveTo>
                  <a:pt x="0" y="90804"/>
                </a:moveTo>
                <a:lnTo>
                  <a:pt x="657225" y="90804"/>
                </a:lnTo>
                <a:lnTo>
                  <a:pt x="6572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19150" y="2319019"/>
            <a:ext cx="90805" cy="6572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19150" y="2319019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5" h="657225">
                <a:moveTo>
                  <a:pt x="0" y="657225"/>
                </a:moveTo>
                <a:lnTo>
                  <a:pt x="90805" y="657225"/>
                </a:lnTo>
                <a:lnTo>
                  <a:pt x="90805" y="0"/>
                </a:lnTo>
                <a:lnTo>
                  <a:pt x="0" y="0"/>
                </a:lnTo>
                <a:lnTo>
                  <a:pt x="0" y="6572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598423" y="2663697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07919" y="2479294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209675" y="2312669"/>
            <a:ext cx="76200" cy="330200"/>
          </a:xfrm>
          <a:custGeom>
            <a:avLst/>
            <a:gdLst/>
            <a:ahLst/>
            <a:cxnLst/>
            <a:rect l="l" t="t" r="r" b="b"/>
            <a:pathLst>
              <a:path w="76200" h="330200">
                <a:moveTo>
                  <a:pt x="31750" y="254000"/>
                </a:moveTo>
                <a:lnTo>
                  <a:pt x="0" y="254000"/>
                </a:lnTo>
                <a:lnTo>
                  <a:pt x="38100" y="330200"/>
                </a:lnTo>
                <a:lnTo>
                  <a:pt x="66675" y="273050"/>
                </a:lnTo>
                <a:lnTo>
                  <a:pt x="34594" y="273050"/>
                </a:lnTo>
                <a:lnTo>
                  <a:pt x="31750" y="270256"/>
                </a:lnTo>
                <a:lnTo>
                  <a:pt x="31750" y="254000"/>
                </a:lnTo>
                <a:close/>
              </a:path>
              <a:path w="76200" h="330200">
                <a:moveTo>
                  <a:pt x="41605" y="0"/>
                </a:moveTo>
                <a:lnTo>
                  <a:pt x="34594" y="0"/>
                </a:lnTo>
                <a:lnTo>
                  <a:pt x="31750" y="2794"/>
                </a:lnTo>
                <a:lnTo>
                  <a:pt x="31750" y="270256"/>
                </a:lnTo>
                <a:lnTo>
                  <a:pt x="34594" y="273050"/>
                </a:lnTo>
                <a:lnTo>
                  <a:pt x="41605" y="273050"/>
                </a:lnTo>
                <a:lnTo>
                  <a:pt x="44450" y="270256"/>
                </a:lnTo>
                <a:lnTo>
                  <a:pt x="44450" y="2794"/>
                </a:lnTo>
                <a:lnTo>
                  <a:pt x="41605" y="0"/>
                </a:lnTo>
                <a:close/>
              </a:path>
              <a:path w="76200" h="330200">
                <a:moveTo>
                  <a:pt x="76200" y="254000"/>
                </a:moveTo>
                <a:lnTo>
                  <a:pt x="44450" y="254000"/>
                </a:lnTo>
                <a:lnTo>
                  <a:pt x="44450" y="270256"/>
                </a:lnTo>
                <a:lnTo>
                  <a:pt x="41605" y="273050"/>
                </a:lnTo>
                <a:lnTo>
                  <a:pt x="66675" y="273050"/>
                </a:lnTo>
                <a:lnTo>
                  <a:pt x="76200" y="254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847725" y="2733674"/>
            <a:ext cx="2152650" cy="238125"/>
          </a:xfrm>
          <a:custGeom>
            <a:avLst/>
            <a:gdLst/>
            <a:ahLst/>
            <a:cxnLst/>
            <a:rect l="l" t="t" r="r" b="b"/>
            <a:pathLst>
              <a:path w="2152650" h="238125">
                <a:moveTo>
                  <a:pt x="0" y="0"/>
                </a:moveTo>
                <a:lnTo>
                  <a:pt x="29502" y="1682"/>
                </a:lnTo>
                <a:lnTo>
                  <a:pt x="65041" y="2832"/>
                </a:lnTo>
                <a:lnTo>
                  <a:pt x="106538" y="3951"/>
                </a:lnTo>
                <a:lnTo>
                  <a:pt x="153915" y="5539"/>
                </a:lnTo>
                <a:lnTo>
                  <a:pt x="207093" y="8100"/>
                </a:lnTo>
                <a:lnTo>
                  <a:pt x="265994" y="12135"/>
                </a:lnTo>
                <a:lnTo>
                  <a:pt x="330539" y="18145"/>
                </a:lnTo>
                <a:lnTo>
                  <a:pt x="400651" y="26633"/>
                </a:lnTo>
                <a:lnTo>
                  <a:pt x="476250" y="38100"/>
                </a:lnTo>
                <a:lnTo>
                  <a:pt x="514830" y="45333"/>
                </a:lnTo>
                <a:lnTo>
                  <a:pt x="556188" y="54424"/>
                </a:lnTo>
                <a:lnTo>
                  <a:pt x="600040" y="65110"/>
                </a:lnTo>
                <a:lnTo>
                  <a:pt x="646103" y="77127"/>
                </a:lnTo>
                <a:lnTo>
                  <a:pt x="694093" y="90213"/>
                </a:lnTo>
                <a:lnTo>
                  <a:pt x="743727" y="104103"/>
                </a:lnTo>
                <a:lnTo>
                  <a:pt x="794723" y="118535"/>
                </a:lnTo>
                <a:lnTo>
                  <a:pt x="846795" y="133246"/>
                </a:lnTo>
                <a:lnTo>
                  <a:pt x="899663" y="147971"/>
                </a:lnTo>
                <a:lnTo>
                  <a:pt x="953041" y="162448"/>
                </a:lnTo>
                <a:lnTo>
                  <a:pt x="1006647" y="176413"/>
                </a:lnTo>
                <a:lnTo>
                  <a:pt x="1060198" y="189604"/>
                </a:lnTo>
                <a:lnTo>
                  <a:pt x="1113409" y="201756"/>
                </a:lnTo>
                <a:lnTo>
                  <a:pt x="1165999" y="212607"/>
                </a:lnTo>
                <a:lnTo>
                  <a:pt x="1217683" y="221894"/>
                </a:lnTo>
                <a:lnTo>
                  <a:pt x="1268178" y="229352"/>
                </a:lnTo>
                <a:lnTo>
                  <a:pt x="1317202" y="234718"/>
                </a:lnTo>
                <a:lnTo>
                  <a:pt x="1364470" y="237730"/>
                </a:lnTo>
                <a:lnTo>
                  <a:pt x="1409700" y="238125"/>
                </a:lnTo>
                <a:lnTo>
                  <a:pt x="1462385" y="234948"/>
                </a:lnTo>
                <a:lnTo>
                  <a:pt x="1515487" y="228101"/>
                </a:lnTo>
                <a:lnTo>
                  <a:pt x="1568737" y="218035"/>
                </a:lnTo>
                <a:lnTo>
                  <a:pt x="1621869" y="205204"/>
                </a:lnTo>
                <a:lnTo>
                  <a:pt x="1674614" y="190058"/>
                </a:lnTo>
                <a:lnTo>
                  <a:pt x="1726703" y="173049"/>
                </a:lnTo>
                <a:lnTo>
                  <a:pt x="1777871" y="154631"/>
                </a:lnTo>
                <a:lnTo>
                  <a:pt x="1827847" y="135255"/>
                </a:lnTo>
                <a:lnTo>
                  <a:pt x="1876365" y="115372"/>
                </a:lnTo>
                <a:lnTo>
                  <a:pt x="1923157" y="95436"/>
                </a:lnTo>
                <a:lnTo>
                  <a:pt x="1967954" y="75897"/>
                </a:lnTo>
                <a:lnTo>
                  <a:pt x="2010489" y="57209"/>
                </a:lnTo>
                <a:lnTo>
                  <a:pt x="2050494" y="39823"/>
                </a:lnTo>
                <a:lnTo>
                  <a:pt x="2087701" y="24192"/>
                </a:lnTo>
                <a:lnTo>
                  <a:pt x="2121842" y="10766"/>
                </a:lnTo>
                <a:lnTo>
                  <a:pt x="21526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264410" y="2638424"/>
            <a:ext cx="897890" cy="518795"/>
          </a:xfrm>
          <a:custGeom>
            <a:avLst/>
            <a:gdLst/>
            <a:ahLst/>
            <a:cxnLst/>
            <a:rect l="l" t="t" r="r" b="b"/>
            <a:pathLst>
              <a:path w="897889" h="518794">
                <a:moveTo>
                  <a:pt x="897889" y="0"/>
                </a:moveTo>
                <a:lnTo>
                  <a:pt x="0" y="5187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513329" y="2727070"/>
            <a:ext cx="132080" cy="278765"/>
          </a:xfrm>
          <a:custGeom>
            <a:avLst/>
            <a:gdLst/>
            <a:ahLst/>
            <a:cxnLst/>
            <a:rect l="l" t="t" r="r" b="b"/>
            <a:pathLst>
              <a:path w="132080" h="278764">
                <a:moveTo>
                  <a:pt x="0" y="200533"/>
                </a:moveTo>
                <a:lnTo>
                  <a:pt x="34289" y="278384"/>
                </a:lnTo>
                <a:lnTo>
                  <a:pt x="66271" y="221615"/>
                </a:lnTo>
                <a:lnTo>
                  <a:pt x="40512" y="221615"/>
                </a:lnTo>
                <a:lnTo>
                  <a:pt x="33527" y="221107"/>
                </a:lnTo>
                <a:lnTo>
                  <a:pt x="30861" y="218186"/>
                </a:lnTo>
                <a:lnTo>
                  <a:pt x="30987" y="214630"/>
                </a:lnTo>
                <a:lnTo>
                  <a:pt x="31795" y="202072"/>
                </a:lnTo>
                <a:lnTo>
                  <a:pt x="0" y="200533"/>
                </a:lnTo>
                <a:close/>
              </a:path>
              <a:path w="132080" h="278764">
                <a:moveTo>
                  <a:pt x="31795" y="202072"/>
                </a:moveTo>
                <a:lnTo>
                  <a:pt x="30987" y="214630"/>
                </a:lnTo>
                <a:lnTo>
                  <a:pt x="30861" y="218186"/>
                </a:lnTo>
                <a:lnTo>
                  <a:pt x="33527" y="221107"/>
                </a:lnTo>
                <a:lnTo>
                  <a:pt x="40512" y="221615"/>
                </a:lnTo>
                <a:lnTo>
                  <a:pt x="43561" y="218948"/>
                </a:lnTo>
                <a:lnTo>
                  <a:pt x="43687" y="215392"/>
                </a:lnTo>
                <a:lnTo>
                  <a:pt x="44446" y="202684"/>
                </a:lnTo>
                <a:lnTo>
                  <a:pt x="31795" y="202072"/>
                </a:lnTo>
                <a:close/>
              </a:path>
              <a:path w="132080" h="278764">
                <a:moveTo>
                  <a:pt x="44446" y="202684"/>
                </a:moveTo>
                <a:lnTo>
                  <a:pt x="43687" y="215392"/>
                </a:lnTo>
                <a:lnTo>
                  <a:pt x="43561" y="218948"/>
                </a:lnTo>
                <a:lnTo>
                  <a:pt x="40512" y="221615"/>
                </a:lnTo>
                <a:lnTo>
                  <a:pt x="66271" y="221615"/>
                </a:lnTo>
                <a:lnTo>
                  <a:pt x="76072" y="204216"/>
                </a:lnTo>
                <a:lnTo>
                  <a:pt x="44446" y="202684"/>
                </a:lnTo>
                <a:close/>
              </a:path>
              <a:path w="132080" h="278764">
                <a:moveTo>
                  <a:pt x="128143" y="0"/>
                </a:moveTo>
                <a:lnTo>
                  <a:pt x="120014" y="635"/>
                </a:lnTo>
                <a:lnTo>
                  <a:pt x="114426" y="1778"/>
                </a:lnTo>
                <a:lnTo>
                  <a:pt x="113918" y="2032"/>
                </a:lnTo>
                <a:lnTo>
                  <a:pt x="109093" y="3810"/>
                </a:lnTo>
                <a:lnTo>
                  <a:pt x="80644" y="29591"/>
                </a:lnTo>
                <a:lnTo>
                  <a:pt x="61594" y="66167"/>
                </a:lnTo>
                <a:lnTo>
                  <a:pt x="49021" y="103759"/>
                </a:lnTo>
                <a:lnTo>
                  <a:pt x="39115" y="147701"/>
                </a:lnTo>
                <a:lnTo>
                  <a:pt x="32131" y="196850"/>
                </a:lnTo>
                <a:lnTo>
                  <a:pt x="31795" y="202072"/>
                </a:lnTo>
                <a:lnTo>
                  <a:pt x="44446" y="202684"/>
                </a:lnTo>
                <a:lnTo>
                  <a:pt x="44703" y="198374"/>
                </a:lnTo>
                <a:lnTo>
                  <a:pt x="47751" y="173609"/>
                </a:lnTo>
                <a:lnTo>
                  <a:pt x="56006" y="128016"/>
                </a:lnTo>
                <a:lnTo>
                  <a:pt x="66801" y="88392"/>
                </a:lnTo>
                <a:lnTo>
                  <a:pt x="87249" y="42926"/>
                </a:lnTo>
                <a:lnTo>
                  <a:pt x="117426" y="14224"/>
                </a:lnTo>
                <a:lnTo>
                  <a:pt x="117220" y="14224"/>
                </a:lnTo>
                <a:lnTo>
                  <a:pt x="118109" y="13970"/>
                </a:lnTo>
                <a:lnTo>
                  <a:pt x="118309" y="13970"/>
                </a:lnTo>
                <a:lnTo>
                  <a:pt x="121031" y="13335"/>
                </a:lnTo>
                <a:lnTo>
                  <a:pt x="129158" y="12700"/>
                </a:lnTo>
                <a:lnTo>
                  <a:pt x="131825" y="9525"/>
                </a:lnTo>
                <a:lnTo>
                  <a:pt x="131571" y="6096"/>
                </a:lnTo>
                <a:lnTo>
                  <a:pt x="131190" y="2540"/>
                </a:lnTo>
                <a:lnTo>
                  <a:pt x="128143" y="0"/>
                </a:lnTo>
                <a:close/>
              </a:path>
              <a:path w="132080" h="278764">
                <a:moveTo>
                  <a:pt x="118109" y="13970"/>
                </a:moveTo>
                <a:lnTo>
                  <a:pt x="117220" y="14224"/>
                </a:lnTo>
                <a:lnTo>
                  <a:pt x="117772" y="14095"/>
                </a:lnTo>
                <a:lnTo>
                  <a:pt x="118109" y="13970"/>
                </a:lnTo>
                <a:close/>
              </a:path>
              <a:path w="132080" h="278764">
                <a:moveTo>
                  <a:pt x="117772" y="14095"/>
                </a:moveTo>
                <a:lnTo>
                  <a:pt x="117220" y="14224"/>
                </a:lnTo>
                <a:lnTo>
                  <a:pt x="117426" y="14224"/>
                </a:lnTo>
                <a:lnTo>
                  <a:pt x="117772" y="14095"/>
                </a:lnTo>
                <a:close/>
              </a:path>
              <a:path w="132080" h="278764">
                <a:moveTo>
                  <a:pt x="118309" y="13970"/>
                </a:moveTo>
                <a:lnTo>
                  <a:pt x="118109" y="13970"/>
                </a:lnTo>
                <a:lnTo>
                  <a:pt x="117772" y="14095"/>
                </a:lnTo>
                <a:lnTo>
                  <a:pt x="118309" y="13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860419" y="2531719"/>
            <a:ext cx="2615565" cy="525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Is kinematically indeterminate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1</a:t>
            </a:r>
            <a:r>
              <a:rPr dirty="0" baseline="40123" sz="1350" spc="-7">
                <a:latin typeface="Calibri"/>
                <a:cs typeface="Calibri"/>
              </a:rPr>
              <a:t>st  </a:t>
            </a:r>
            <a:r>
              <a:rPr dirty="0" sz="1400" spc="-5">
                <a:latin typeface="Calibri"/>
                <a:cs typeface="Calibri"/>
              </a:rPr>
              <a:t>degree, unknowns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Arial"/>
                <a:cs typeface="Arial"/>
              </a:rPr>
              <a:t>θ</a:t>
            </a:r>
            <a:r>
              <a:rPr dirty="0" sz="1400" spc="-5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93115" y="372871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93115" y="372871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64540" y="3404869"/>
            <a:ext cx="90805" cy="6572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64540" y="3404869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5" h="657225">
                <a:moveTo>
                  <a:pt x="0" y="657225"/>
                </a:moveTo>
                <a:lnTo>
                  <a:pt x="90805" y="657225"/>
                </a:lnTo>
                <a:lnTo>
                  <a:pt x="90805" y="0"/>
                </a:lnTo>
                <a:lnTo>
                  <a:pt x="0" y="0"/>
                </a:lnTo>
                <a:lnTo>
                  <a:pt x="0" y="6572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43559" y="3750690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22575" y="3551046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155064" y="3398519"/>
            <a:ext cx="76200" cy="330200"/>
          </a:xfrm>
          <a:custGeom>
            <a:avLst/>
            <a:gdLst/>
            <a:ahLst/>
            <a:cxnLst/>
            <a:rect l="l" t="t" r="r" b="b"/>
            <a:pathLst>
              <a:path w="76200" h="330200">
                <a:moveTo>
                  <a:pt x="31750" y="254000"/>
                </a:moveTo>
                <a:lnTo>
                  <a:pt x="0" y="254000"/>
                </a:lnTo>
                <a:lnTo>
                  <a:pt x="38100" y="330200"/>
                </a:lnTo>
                <a:lnTo>
                  <a:pt x="66675" y="273050"/>
                </a:lnTo>
                <a:lnTo>
                  <a:pt x="34594" y="273050"/>
                </a:lnTo>
                <a:lnTo>
                  <a:pt x="31750" y="270256"/>
                </a:lnTo>
                <a:lnTo>
                  <a:pt x="31750" y="254000"/>
                </a:lnTo>
                <a:close/>
              </a:path>
              <a:path w="76200" h="330200">
                <a:moveTo>
                  <a:pt x="41605" y="0"/>
                </a:moveTo>
                <a:lnTo>
                  <a:pt x="34594" y="0"/>
                </a:lnTo>
                <a:lnTo>
                  <a:pt x="31750" y="2794"/>
                </a:lnTo>
                <a:lnTo>
                  <a:pt x="31750" y="270256"/>
                </a:lnTo>
                <a:lnTo>
                  <a:pt x="34594" y="273050"/>
                </a:lnTo>
                <a:lnTo>
                  <a:pt x="41605" y="273050"/>
                </a:lnTo>
                <a:lnTo>
                  <a:pt x="44450" y="270256"/>
                </a:lnTo>
                <a:lnTo>
                  <a:pt x="44450" y="2794"/>
                </a:lnTo>
                <a:lnTo>
                  <a:pt x="41605" y="0"/>
                </a:lnTo>
                <a:close/>
              </a:path>
              <a:path w="76200" h="330200">
                <a:moveTo>
                  <a:pt x="76200" y="254000"/>
                </a:moveTo>
                <a:lnTo>
                  <a:pt x="44450" y="254000"/>
                </a:lnTo>
                <a:lnTo>
                  <a:pt x="44450" y="270256"/>
                </a:lnTo>
                <a:lnTo>
                  <a:pt x="41605" y="273050"/>
                </a:lnTo>
                <a:lnTo>
                  <a:pt x="66675" y="273050"/>
                </a:lnTo>
                <a:lnTo>
                  <a:pt x="76200" y="254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793115" y="3819524"/>
            <a:ext cx="2235835" cy="676275"/>
          </a:xfrm>
          <a:custGeom>
            <a:avLst/>
            <a:gdLst/>
            <a:ahLst/>
            <a:cxnLst/>
            <a:rect l="l" t="t" r="r" b="b"/>
            <a:pathLst>
              <a:path w="2235835" h="676275">
                <a:moveTo>
                  <a:pt x="0" y="0"/>
                </a:moveTo>
                <a:lnTo>
                  <a:pt x="29502" y="1682"/>
                </a:lnTo>
                <a:lnTo>
                  <a:pt x="65041" y="2832"/>
                </a:lnTo>
                <a:lnTo>
                  <a:pt x="106538" y="3951"/>
                </a:lnTo>
                <a:lnTo>
                  <a:pt x="153915" y="5539"/>
                </a:lnTo>
                <a:lnTo>
                  <a:pt x="207093" y="8100"/>
                </a:lnTo>
                <a:lnTo>
                  <a:pt x="265994" y="12135"/>
                </a:lnTo>
                <a:lnTo>
                  <a:pt x="330539" y="18145"/>
                </a:lnTo>
                <a:lnTo>
                  <a:pt x="400651" y="26633"/>
                </a:lnTo>
                <a:lnTo>
                  <a:pt x="476250" y="38100"/>
                </a:lnTo>
                <a:lnTo>
                  <a:pt x="514720" y="44448"/>
                </a:lnTo>
                <a:lnTo>
                  <a:pt x="555772" y="51081"/>
                </a:lnTo>
                <a:lnTo>
                  <a:pt x="599160" y="58031"/>
                </a:lnTo>
                <a:lnTo>
                  <a:pt x="644636" y="65329"/>
                </a:lnTo>
                <a:lnTo>
                  <a:pt x="691954" y="73007"/>
                </a:lnTo>
                <a:lnTo>
                  <a:pt x="740868" y="81097"/>
                </a:lnTo>
                <a:lnTo>
                  <a:pt x="791130" y="89629"/>
                </a:lnTo>
                <a:lnTo>
                  <a:pt x="842494" y="98637"/>
                </a:lnTo>
                <a:lnTo>
                  <a:pt x="894713" y="108152"/>
                </a:lnTo>
                <a:lnTo>
                  <a:pt x="947542" y="118204"/>
                </a:lnTo>
                <a:lnTo>
                  <a:pt x="1000732" y="128827"/>
                </a:lnTo>
                <a:lnTo>
                  <a:pt x="1054039" y="140051"/>
                </a:lnTo>
                <a:lnTo>
                  <a:pt x="1107214" y="151909"/>
                </a:lnTo>
                <a:lnTo>
                  <a:pt x="1160011" y="164431"/>
                </a:lnTo>
                <a:lnTo>
                  <a:pt x="1212184" y="177650"/>
                </a:lnTo>
                <a:lnTo>
                  <a:pt x="1263486" y="191597"/>
                </a:lnTo>
                <a:lnTo>
                  <a:pt x="1313670" y="206304"/>
                </a:lnTo>
                <a:lnTo>
                  <a:pt x="1362490" y="221803"/>
                </a:lnTo>
                <a:lnTo>
                  <a:pt x="1409699" y="238125"/>
                </a:lnTo>
                <a:lnTo>
                  <a:pt x="1456543" y="255946"/>
                </a:lnTo>
                <a:lnTo>
                  <a:pt x="1504282" y="275756"/>
                </a:lnTo>
                <a:lnTo>
                  <a:pt x="1552691" y="297308"/>
                </a:lnTo>
                <a:lnTo>
                  <a:pt x="1601548" y="320351"/>
                </a:lnTo>
                <a:lnTo>
                  <a:pt x="1650628" y="344640"/>
                </a:lnTo>
                <a:lnTo>
                  <a:pt x="1699707" y="369924"/>
                </a:lnTo>
                <a:lnTo>
                  <a:pt x="1748562" y="395955"/>
                </a:lnTo>
                <a:lnTo>
                  <a:pt x="1796969" y="422487"/>
                </a:lnTo>
                <a:lnTo>
                  <a:pt x="1844704" y="449269"/>
                </a:lnTo>
                <a:lnTo>
                  <a:pt x="1891542" y="476054"/>
                </a:lnTo>
                <a:lnTo>
                  <a:pt x="1937261" y="502593"/>
                </a:lnTo>
                <a:lnTo>
                  <a:pt x="1981636" y="528639"/>
                </a:lnTo>
                <a:lnTo>
                  <a:pt x="2024444" y="553942"/>
                </a:lnTo>
                <a:lnTo>
                  <a:pt x="2065460" y="578255"/>
                </a:lnTo>
                <a:lnTo>
                  <a:pt x="2104461" y="601330"/>
                </a:lnTo>
                <a:lnTo>
                  <a:pt x="2141222" y="622917"/>
                </a:lnTo>
                <a:lnTo>
                  <a:pt x="2175521" y="642769"/>
                </a:lnTo>
                <a:lnTo>
                  <a:pt x="2207133" y="660638"/>
                </a:lnTo>
                <a:lnTo>
                  <a:pt x="2235835" y="6762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805554" y="3621760"/>
            <a:ext cx="2652395" cy="519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57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Is kinematically indeterminate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2</a:t>
            </a:r>
            <a:r>
              <a:rPr dirty="0" baseline="40123" sz="1350" spc="-7">
                <a:latin typeface="Calibri"/>
                <a:cs typeface="Calibri"/>
              </a:rPr>
              <a:t>nd  </a:t>
            </a:r>
            <a:r>
              <a:rPr dirty="0" sz="1400" spc="-5">
                <a:latin typeface="Calibri"/>
                <a:cs typeface="Calibri"/>
              </a:rPr>
              <a:t>degree, unknowns </a:t>
            </a:r>
            <a:r>
              <a:rPr dirty="0" sz="1400">
                <a:latin typeface="Calibri"/>
                <a:cs typeface="Calibri"/>
              </a:rPr>
              <a:t>are </a:t>
            </a:r>
            <a:r>
              <a:rPr dirty="0" sz="1400">
                <a:latin typeface="Arial"/>
                <a:cs typeface="Arial"/>
              </a:rPr>
              <a:t>θ</a:t>
            </a:r>
            <a:r>
              <a:rPr dirty="0" sz="1400">
                <a:latin typeface="Calibri"/>
                <a:cs typeface="Calibri"/>
              </a:rPr>
              <a:t>B,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-40">
                <a:latin typeface="Calibri"/>
                <a:cs typeface="Calibri"/>
              </a:rPr>
              <a:t> </a:t>
            </a:r>
            <a:r>
              <a:rPr dirty="0" sz="1400" spc="-5">
                <a:latin typeface="Arial"/>
                <a:cs typeface="Arial"/>
              </a:rPr>
              <a:t>Δ</a:t>
            </a:r>
            <a:r>
              <a:rPr dirty="0" sz="1400" spc="-5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95350" y="481964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895350" y="481964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876550" y="4910454"/>
            <a:ext cx="276225" cy="180975"/>
          </a:xfrm>
          <a:custGeom>
            <a:avLst/>
            <a:gdLst/>
            <a:ahLst/>
            <a:cxnLst/>
            <a:rect l="l" t="t" r="r" b="b"/>
            <a:pathLst>
              <a:path w="276225" h="180975">
                <a:moveTo>
                  <a:pt x="138175" y="0"/>
                </a:moveTo>
                <a:lnTo>
                  <a:pt x="0" y="180975"/>
                </a:lnTo>
                <a:lnTo>
                  <a:pt x="276225" y="180975"/>
                </a:lnTo>
                <a:lnTo>
                  <a:pt x="138175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2876550" y="4910454"/>
            <a:ext cx="276225" cy="180975"/>
          </a:xfrm>
          <a:custGeom>
            <a:avLst/>
            <a:gdLst/>
            <a:ahLst/>
            <a:cxnLst/>
            <a:rect l="l" t="t" r="r" b="b"/>
            <a:pathLst>
              <a:path w="276225" h="180975">
                <a:moveTo>
                  <a:pt x="138175" y="0"/>
                </a:moveTo>
                <a:lnTo>
                  <a:pt x="0" y="180975"/>
                </a:lnTo>
                <a:lnTo>
                  <a:pt x="276225" y="180975"/>
                </a:lnTo>
                <a:lnTo>
                  <a:pt x="13817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71525" y="4910454"/>
            <a:ext cx="276225" cy="180975"/>
          </a:xfrm>
          <a:custGeom>
            <a:avLst/>
            <a:gdLst/>
            <a:ahLst/>
            <a:cxnLst/>
            <a:rect l="l" t="t" r="r" b="b"/>
            <a:pathLst>
              <a:path w="276225" h="180975">
                <a:moveTo>
                  <a:pt x="138112" y="0"/>
                </a:moveTo>
                <a:lnTo>
                  <a:pt x="84353" y="7112"/>
                </a:lnTo>
                <a:lnTo>
                  <a:pt x="40452" y="26511"/>
                </a:lnTo>
                <a:lnTo>
                  <a:pt x="10853" y="55292"/>
                </a:lnTo>
                <a:lnTo>
                  <a:pt x="0" y="90550"/>
                </a:lnTo>
                <a:lnTo>
                  <a:pt x="10853" y="125735"/>
                </a:lnTo>
                <a:lnTo>
                  <a:pt x="40452" y="154479"/>
                </a:lnTo>
                <a:lnTo>
                  <a:pt x="84353" y="173864"/>
                </a:lnTo>
                <a:lnTo>
                  <a:pt x="138112" y="180975"/>
                </a:lnTo>
                <a:lnTo>
                  <a:pt x="191871" y="173864"/>
                </a:lnTo>
                <a:lnTo>
                  <a:pt x="235772" y="154479"/>
                </a:lnTo>
                <a:lnTo>
                  <a:pt x="265371" y="125735"/>
                </a:lnTo>
                <a:lnTo>
                  <a:pt x="276225" y="90550"/>
                </a:lnTo>
                <a:lnTo>
                  <a:pt x="265371" y="55292"/>
                </a:lnTo>
                <a:lnTo>
                  <a:pt x="235772" y="26511"/>
                </a:lnTo>
                <a:lnTo>
                  <a:pt x="191871" y="7112"/>
                </a:lnTo>
                <a:lnTo>
                  <a:pt x="138112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71525" y="4910454"/>
            <a:ext cx="276225" cy="180975"/>
          </a:xfrm>
          <a:custGeom>
            <a:avLst/>
            <a:gdLst/>
            <a:ahLst/>
            <a:cxnLst/>
            <a:rect l="l" t="t" r="r" b="b"/>
            <a:pathLst>
              <a:path w="276225" h="180975">
                <a:moveTo>
                  <a:pt x="138112" y="0"/>
                </a:moveTo>
                <a:lnTo>
                  <a:pt x="84353" y="7112"/>
                </a:lnTo>
                <a:lnTo>
                  <a:pt x="40452" y="26511"/>
                </a:lnTo>
                <a:lnTo>
                  <a:pt x="10853" y="55292"/>
                </a:lnTo>
                <a:lnTo>
                  <a:pt x="0" y="90550"/>
                </a:lnTo>
                <a:lnTo>
                  <a:pt x="10853" y="125735"/>
                </a:lnTo>
                <a:lnTo>
                  <a:pt x="40452" y="154479"/>
                </a:lnTo>
                <a:lnTo>
                  <a:pt x="84353" y="173864"/>
                </a:lnTo>
                <a:lnTo>
                  <a:pt x="138112" y="180975"/>
                </a:lnTo>
                <a:lnTo>
                  <a:pt x="191871" y="173864"/>
                </a:lnTo>
                <a:lnTo>
                  <a:pt x="235772" y="154479"/>
                </a:lnTo>
                <a:lnTo>
                  <a:pt x="265371" y="125735"/>
                </a:lnTo>
                <a:lnTo>
                  <a:pt x="276225" y="90550"/>
                </a:lnTo>
                <a:lnTo>
                  <a:pt x="265371" y="55292"/>
                </a:lnTo>
                <a:lnTo>
                  <a:pt x="235772" y="26511"/>
                </a:lnTo>
                <a:lnTo>
                  <a:pt x="191871" y="7112"/>
                </a:lnTo>
                <a:lnTo>
                  <a:pt x="138112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686050" y="5091429"/>
            <a:ext cx="657225" cy="90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686050" y="5091429"/>
            <a:ext cx="657225" cy="90805"/>
          </a:xfrm>
          <a:custGeom>
            <a:avLst/>
            <a:gdLst/>
            <a:ahLst/>
            <a:cxnLst/>
            <a:rect l="l" t="t" r="r" b="b"/>
            <a:pathLst>
              <a:path w="657225" h="90804">
                <a:moveTo>
                  <a:pt x="0" y="90804"/>
                </a:moveTo>
                <a:lnTo>
                  <a:pt x="657225" y="90804"/>
                </a:lnTo>
                <a:lnTo>
                  <a:pt x="6572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90550" y="5091429"/>
            <a:ext cx="657225" cy="908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90550" y="5091429"/>
            <a:ext cx="657225" cy="90805"/>
          </a:xfrm>
          <a:custGeom>
            <a:avLst/>
            <a:gdLst/>
            <a:ahLst/>
            <a:cxnLst/>
            <a:rect l="l" t="t" r="r" b="b"/>
            <a:pathLst>
              <a:path w="657225" h="90804">
                <a:moveTo>
                  <a:pt x="0" y="90804"/>
                </a:moveTo>
                <a:lnTo>
                  <a:pt x="657225" y="90804"/>
                </a:lnTo>
                <a:lnTo>
                  <a:pt x="6572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668527" y="4655946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142614" y="4658994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895350" y="4910454"/>
            <a:ext cx="2152650" cy="407670"/>
          </a:xfrm>
          <a:custGeom>
            <a:avLst/>
            <a:gdLst/>
            <a:ahLst/>
            <a:cxnLst/>
            <a:rect l="l" t="t" r="r" b="b"/>
            <a:pathLst>
              <a:path w="2152650" h="407670">
                <a:moveTo>
                  <a:pt x="0" y="0"/>
                </a:moveTo>
                <a:lnTo>
                  <a:pt x="46616" y="26091"/>
                </a:lnTo>
                <a:lnTo>
                  <a:pt x="93206" y="52077"/>
                </a:lnTo>
                <a:lnTo>
                  <a:pt x="139730" y="77851"/>
                </a:lnTo>
                <a:lnTo>
                  <a:pt x="186149" y="103305"/>
                </a:lnTo>
                <a:lnTo>
                  <a:pt x="232423" y="128335"/>
                </a:lnTo>
                <a:lnTo>
                  <a:pt x="278512" y="152833"/>
                </a:lnTo>
                <a:lnTo>
                  <a:pt x="324377" y="176694"/>
                </a:lnTo>
                <a:lnTo>
                  <a:pt x="369978" y="199811"/>
                </a:lnTo>
                <a:lnTo>
                  <a:pt x="415276" y="222078"/>
                </a:lnTo>
                <a:lnTo>
                  <a:pt x="460232" y="243389"/>
                </a:lnTo>
                <a:lnTo>
                  <a:pt x="504805" y="263638"/>
                </a:lnTo>
                <a:lnTo>
                  <a:pt x="548956" y="282718"/>
                </a:lnTo>
                <a:lnTo>
                  <a:pt x="592646" y="300523"/>
                </a:lnTo>
                <a:lnTo>
                  <a:pt x="635834" y="316947"/>
                </a:lnTo>
                <a:lnTo>
                  <a:pt x="678483" y="331884"/>
                </a:lnTo>
                <a:lnTo>
                  <a:pt x="720551" y="345226"/>
                </a:lnTo>
                <a:lnTo>
                  <a:pt x="762000" y="356869"/>
                </a:lnTo>
                <a:lnTo>
                  <a:pt x="814773" y="369995"/>
                </a:lnTo>
                <a:lnTo>
                  <a:pt x="865750" y="381207"/>
                </a:lnTo>
                <a:lnTo>
                  <a:pt x="915254" y="390465"/>
                </a:lnTo>
                <a:lnTo>
                  <a:pt x="963605" y="397727"/>
                </a:lnTo>
                <a:lnTo>
                  <a:pt x="1011128" y="402951"/>
                </a:lnTo>
                <a:lnTo>
                  <a:pt x="1058144" y="406096"/>
                </a:lnTo>
                <a:lnTo>
                  <a:pt x="1104977" y="407120"/>
                </a:lnTo>
                <a:lnTo>
                  <a:pt x="1151948" y="405982"/>
                </a:lnTo>
                <a:lnTo>
                  <a:pt x="1199380" y="402639"/>
                </a:lnTo>
                <a:lnTo>
                  <a:pt x="1247597" y="397051"/>
                </a:lnTo>
                <a:lnTo>
                  <a:pt x="1296920" y="389175"/>
                </a:lnTo>
                <a:lnTo>
                  <a:pt x="1347671" y="378970"/>
                </a:lnTo>
                <a:lnTo>
                  <a:pt x="1400175" y="366394"/>
                </a:lnTo>
                <a:lnTo>
                  <a:pt x="1442403" y="354005"/>
                </a:lnTo>
                <a:lnTo>
                  <a:pt x="1487003" y="338206"/>
                </a:lnTo>
                <a:lnTo>
                  <a:pt x="1533550" y="319450"/>
                </a:lnTo>
                <a:lnTo>
                  <a:pt x="1581623" y="298189"/>
                </a:lnTo>
                <a:lnTo>
                  <a:pt x="1630797" y="274878"/>
                </a:lnTo>
                <a:lnTo>
                  <a:pt x="1680648" y="249968"/>
                </a:lnTo>
                <a:lnTo>
                  <a:pt x="1730754" y="223913"/>
                </a:lnTo>
                <a:lnTo>
                  <a:pt x="1780691" y="197165"/>
                </a:lnTo>
                <a:lnTo>
                  <a:pt x="1830035" y="170178"/>
                </a:lnTo>
                <a:lnTo>
                  <a:pt x="1878363" y="143404"/>
                </a:lnTo>
                <a:lnTo>
                  <a:pt x="1925252" y="117296"/>
                </a:lnTo>
                <a:lnTo>
                  <a:pt x="1970279" y="92307"/>
                </a:lnTo>
                <a:lnTo>
                  <a:pt x="2013019" y="68890"/>
                </a:lnTo>
                <a:lnTo>
                  <a:pt x="2053049" y="47498"/>
                </a:lnTo>
                <a:lnTo>
                  <a:pt x="2089947" y="28584"/>
                </a:lnTo>
                <a:lnTo>
                  <a:pt x="2123288" y="12600"/>
                </a:lnTo>
                <a:lnTo>
                  <a:pt x="21526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312035" y="4815204"/>
            <a:ext cx="897890" cy="518795"/>
          </a:xfrm>
          <a:custGeom>
            <a:avLst/>
            <a:gdLst/>
            <a:ahLst/>
            <a:cxnLst/>
            <a:rect l="l" t="t" r="r" b="b"/>
            <a:pathLst>
              <a:path w="897889" h="518795">
                <a:moveTo>
                  <a:pt x="897889" y="0"/>
                </a:moveTo>
                <a:lnTo>
                  <a:pt x="0" y="5187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560954" y="4903850"/>
            <a:ext cx="132080" cy="278765"/>
          </a:xfrm>
          <a:custGeom>
            <a:avLst/>
            <a:gdLst/>
            <a:ahLst/>
            <a:cxnLst/>
            <a:rect l="l" t="t" r="r" b="b"/>
            <a:pathLst>
              <a:path w="132080" h="278764">
                <a:moveTo>
                  <a:pt x="0" y="200406"/>
                </a:moveTo>
                <a:lnTo>
                  <a:pt x="34289" y="278384"/>
                </a:lnTo>
                <a:lnTo>
                  <a:pt x="66287" y="221487"/>
                </a:lnTo>
                <a:lnTo>
                  <a:pt x="40512" y="221487"/>
                </a:lnTo>
                <a:lnTo>
                  <a:pt x="36956" y="221361"/>
                </a:lnTo>
                <a:lnTo>
                  <a:pt x="33527" y="221107"/>
                </a:lnTo>
                <a:lnTo>
                  <a:pt x="30861" y="218059"/>
                </a:lnTo>
                <a:lnTo>
                  <a:pt x="30987" y="214630"/>
                </a:lnTo>
                <a:lnTo>
                  <a:pt x="31797" y="201945"/>
                </a:lnTo>
                <a:lnTo>
                  <a:pt x="0" y="200406"/>
                </a:lnTo>
                <a:close/>
              </a:path>
              <a:path w="132080" h="278764">
                <a:moveTo>
                  <a:pt x="31797" y="201945"/>
                </a:moveTo>
                <a:lnTo>
                  <a:pt x="30987" y="214630"/>
                </a:lnTo>
                <a:lnTo>
                  <a:pt x="30861" y="218059"/>
                </a:lnTo>
                <a:lnTo>
                  <a:pt x="33527" y="221107"/>
                </a:lnTo>
                <a:lnTo>
                  <a:pt x="36956" y="221361"/>
                </a:lnTo>
                <a:lnTo>
                  <a:pt x="40512" y="221487"/>
                </a:lnTo>
                <a:lnTo>
                  <a:pt x="43561" y="218821"/>
                </a:lnTo>
                <a:lnTo>
                  <a:pt x="43687" y="215392"/>
                </a:lnTo>
                <a:lnTo>
                  <a:pt x="44454" y="202558"/>
                </a:lnTo>
                <a:lnTo>
                  <a:pt x="31797" y="201945"/>
                </a:lnTo>
                <a:close/>
              </a:path>
              <a:path w="132080" h="278764">
                <a:moveTo>
                  <a:pt x="44454" y="202558"/>
                </a:moveTo>
                <a:lnTo>
                  <a:pt x="43687" y="215392"/>
                </a:lnTo>
                <a:lnTo>
                  <a:pt x="43561" y="218821"/>
                </a:lnTo>
                <a:lnTo>
                  <a:pt x="40512" y="221487"/>
                </a:lnTo>
                <a:lnTo>
                  <a:pt x="66287" y="221487"/>
                </a:lnTo>
                <a:lnTo>
                  <a:pt x="76072" y="204088"/>
                </a:lnTo>
                <a:lnTo>
                  <a:pt x="44454" y="202558"/>
                </a:lnTo>
                <a:close/>
              </a:path>
              <a:path w="132080" h="278764">
                <a:moveTo>
                  <a:pt x="128143" y="0"/>
                </a:moveTo>
                <a:lnTo>
                  <a:pt x="124713" y="381"/>
                </a:lnTo>
                <a:lnTo>
                  <a:pt x="120014" y="762"/>
                </a:lnTo>
                <a:lnTo>
                  <a:pt x="114426" y="1905"/>
                </a:lnTo>
                <a:lnTo>
                  <a:pt x="114172" y="1905"/>
                </a:lnTo>
                <a:lnTo>
                  <a:pt x="113918" y="2032"/>
                </a:lnTo>
                <a:lnTo>
                  <a:pt x="113537" y="2159"/>
                </a:lnTo>
                <a:lnTo>
                  <a:pt x="80644" y="29591"/>
                </a:lnTo>
                <a:lnTo>
                  <a:pt x="61594" y="66040"/>
                </a:lnTo>
                <a:lnTo>
                  <a:pt x="49021" y="103759"/>
                </a:lnTo>
                <a:lnTo>
                  <a:pt x="39115" y="147574"/>
                </a:lnTo>
                <a:lnTo>
                  <a:pt x="32131" y="196723"/>
                </a:lnTo>
                <a:lnTo>
                  <a:pt x="31797" y="201945"/>
                </a:lnTo>
                <a:lnTo>
                  <a:pt x="44454" y="202558"/>
                </a:lnTo>
                <a:lnTo>
                  <a:pt x="44703" y="198374"/>
                </a:lnTo>
                <a:lnTo>
                  <a:pt x="47751" y="173609"/>
                </a:lnTo>
                <a:lnTo>
                  <a:pt x="56006" y="128016"/>
                </a:lnTo>
                <a:lnTo>
                  <a:pt x="66801" y="88392"/>
                </a:lnTo>
                <a:lnTo>
                  <a:pt x="87121" y="42925"/>
                </a:lnTo>
                <a:lnTo>
                  <a:pt x="118109" y="13970"/>
                </a:lnTo>
                <a:lnTo>
                  <a:pt x="118649" y="13970"/>
                </a:lnTo>
                <a:lnTo>
                  <a:pt x="121031" y="13335"/>
                </a:lnTo>
                <a:lnTo>
                  <a:pt x="129158" y="12700"/>
                </a:lnTo>
                <a:lnTo>
                  <a:pt x="131825" y="9652"/>
                </a:lnTo>
                <a:lnTo>
                  <a:pt x="131571" y="6096"/>
                </a:lnTo>
                <a:lnTo>
                  <a:pt x="131190" y="2667"/>
                </a:lnTo>
                <a:lnTo>
                  <a:pt x="128143" y="0"/>
                </a:lnTo>
                <a:close/>
              </a:path>
              <a:path w="132080" h="278764">
                <a:moveTo>
                  <a:pt x="118649" y="13970"/>
                </a:moveTo>
                <a:lnTo>
                  <a:pt x="118109" y="13970"/>
                </a:lnTo>
                <a:lnTo>
                  <a:pt x="117220" y="14350"/>
                </a:lnTo>
                <a:lnTo>
                  <a:pt x="118649" y="139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95350" y="4910454"/>
            <a:ext cx="933450" cy="575945"/>
          </a:xfrm>
          <a:custGeom>
            <a:avLst/>
            <a:gdLst/>
            <a:ahLst/>
            <a:cxnLst/>
            <a:rect l="l" t="t" r="r" b="b"/>
            <a:pathLst>
              <a:path w="933450" h="575945">
                <a:moveTo>
                  <a:pt x="0" y="0"/>
                </a:moveTo>
                <a:lnTo>
                  <a:pt x="933450" y="57594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241158" y="4903850"/>
            <a:ext cx="132080" cy="278765"/>
          </a:xfrm>
          <a:custGeom>
            <a:avLst/>
            <a:gdLst/>
            <a:ahLst/>
            <a:cxnLst/>
            <a:rect l="l" t="t" r="r" b="b"/>
            <a:pathLst>
              <a:path w="132080" h="278764">
                <a:moveTo>
                  <a:pt x="87357" y="202633"/>
                </a:moveTo>
                <a:lnTo>
                  <a:pt x="55765" y="204216"/>
                </a:lnTo>
                <a:lnTo>
                  <a:pt x="97421" y="278384"/>
                </a:lnTo>
                <a:lnTo>
                  <a:pt x="122533" y="221487"/>
                </a:lnTo>
                <a:lnTo>
                  <a:pt x="91325" y="221487"/>
                </a:lnTo>
                <a:lnTo>
                  <a:pt x="88277" y="218821"/>
                </a:lnTo>
                <a:lnTo>
                  <a:pt x="88023" y="215392"/>
                </a:lnTo>
                <a:lnTo>
                  <a:pt x="87357" y="202633"/>
                </a:lnTo>
                <a:close/>
              </a:path>
              <a:path w="132080" h="278764">
                <a:moveTo>
                  <a:pt x="100007" y="202000"/>
                </a:moveTo>
                <a:lnTo>
                  <a:pt x="87357" y="202633"/>
                </a:lnTo>
                <a:lnTo>
                  <a:pt x="88023" y="215392"/>
                </a:lnTo>
                <a:lnTo>
                  <a:pt x="88277" y="218821"/>
                </a:lnTo>
                <a:lnTo>
                  <a:pt x="91325" y="221487"/>
                </a:lnTo>
                <a:lnTo>
                  <a:pt x="94754" y="221361"/>
                </a:lnTo>
                <a:lnTo>
                  <a:pt x="98310" y="221107"/>
                </a:lnTo>
                <a:lnTo>
                  <a:pt x="100977" y="218059"/>
                </a:lnTo>
                <a:lnTo>
                  <a:pt x="100723" y="214630"/>
                </a:lnTo>
                <a:lnTo>
                  <a:pt x="100007" y="202000"/>
                </a:lnTo>
                <a:close/>
              </a:path>
              <a:path w="132080" h="278764">
                <a:moveTo>
                  <a:pt x="131838" y="200406"/>
                </a:moveTo>
                <a:lnTo>
                  <a:pt x="100007" y="202000"/>
                </a:lnTo>
                <a:lnTo>
                  <a:pt x="100780" y="215392"/>
                </a:lnTo>
                <a:lnTo>
                  <a:pt x="100977" y="218059"/>
                </a:lnTo>
                <a:lnTo>
                  <a:pt x="98310" y="221107"/>
                </a:lnTo>
                <a:lnTo>
                  <a:pt x="94754" y="221361"/>
                </a:lnTo>
                <a:lnTo>
                  <a:pt x="91325" y="221487"/>
                </a:lnTo>
                <a:lnTo>
                  <a:pt x="122533" y="221487"/>
                </a:lnTo>
                <a:lnTo>
                  <a:pt x="131838" y="200406"/>
                </a:lnTo>
                <a:close/>
              </a:path>
              <a:path w="132080" h="278764">
                <a:moveTo>
                  <a:pt x="37731" y="13970"/>
                </a:moveTo>
                <a:lnTo>
                  <a:pt x="13677" y="13970"/>
                </a:lnTo>
                <a:lnTo>
                  <a:pt x="18161" y="15748"/>
                </a:lnTo>
                <a:lnTo>
                  <a:pt x="21920" y="17780"/>
                </a:lnTo>
                <a:lnTo>
                  <a:pt x="51828" y="56134"/>
                </a:lnTo>
                <a:lnTo>
                  <a:pt x="70624" y="107315"/>
                </a:lnTo>
                <a:lnTo>
                  <a:pt x="80276" y="150113"/>
                </a:lnTo>
                <a:lnTo>
                  <a:pt x="87134" y="198374"/>
                </a:lnTo>
                <a:lnTo>
                  <a:pt x="87357" y="202633"/>
                </a:lnTo>
                <a:lnTo>
                  <a:pt x="100007" y="202000"/>
                </a:lnTo>
                <a:lnTo>
                  <a:pt x="92722" y="147574"/>
                </a:lnTo>
                <a:lnTo>
                  <a:pt x="82816" y="103759"/>
                </a:lnTo>
                <a:lnTo>
                  <a:pt x="70243" y="66040"/>
                </a:lnTo>
                <a:lnTo>
                  <a:pt x="51066" y="29591"/>
                </a:lnTo>
                <a:lnTo>
                  <a:pt x="42430" y="18669"/>
                </a:lnTo>
                <a:lnTo>
                  <a:pt x="37731" y="13970"/>
                </a:lnTo>
                <a:close/>
              </a:path>
              <a:path w="132080" h="278764">
                <a:moveTo>
                  <a:pt x="3632" y="0"/>
                </a:moveTo>
                <a:lnTo>
                  <a:pt x="571" y="2667"/>
                </a:lnTo>
                <a:lnTo>
                  <a:pt x="0" y="9652"/>
                </a:lnTo>
                <a:lnTo>
                  <a:pt x="2603" y="12700"/>
                </a:lnTo>
                <a:lnTo>
                  <a:pt x="10769" y="13335"/>
                </a:lnTo>
                <a:lnTo>
                  <a:pt x="14554" y="14350"/>
                </a:lnTo>
                <a:lnTo>
                  <a:pt x="13677" y="13970"/>
                </a:lnTo>
                <a:lnTo>
                  <a:pt x="37731" y="13970"/>
                </a:lnTo>
                <a:lnTo>
                  <a:pt x="32905" y="10033"/>
                </a:lnTo>
                <a:lnTo>
                  <a:pt x="27889" y="6604"/>
                </a:lnTo>
                <a:lnTo>
                  <a:pt x="22694" y="3937"/>
                </a:lnTo>
                <a:lnTo>
                  <a:pt x="18224" y="2159"/>
                </a:lnTo>
                <a:lnTo>
                  <a:pt x="17640" y="1905"/>
                </a:lnTo>
                <a:lnTo>
                  <a:pt x="17348" y="1905"/>
                </a:lnTo>
                <a:lnTo>
                  <a:pt x="11798" y="762"/>
                </a:lnTo>
                <a:lnTo>
                  <a:pt x="7137" y="381"/>
                </a:lnTo>
                <a:lnTo>
                  <a:pt x="36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907663" y="4711420"/>
            <a:ext cx="2770505" cy="77406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85"/>
              </a:spcBef>
            </a:pPr>
            <a:r>
              <a:rPr dirty="0" sz="1400" spc="-5">
                <a:latin typeface="Calibri"/>
                <a:cs typeface="Calibri"/>
              </a:rPr>
              <a:t>Is kinematically indeterminate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1</a:t>
            </a:r>
            <a:r>
              <a:rPr dirty="0" baseline="40123" sz="1350" spc="-7">
                <a:latin typeface="Calibri"/>
                <a:cs typeface="Calibri"/>
              </a:rPr>
              <a:t>st  </a:t>
            </a:r>
            <a:r>
              <a:rPr dirty="0" sz="1400" spc="-5">
                <a:latin typeface="Calibri"/>
                <a:cs typeface="Calibri"/>
              </a:rPr>
              <a:t>degree, unknowns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Arial"/>
                <a:cs typeface="Arial"/>
              </a:rPr>
              <a:t>θ</a:t>
            </a:r>
            <a:r>
              <a:rPr dirty="0" sz="1400" spc="-5">
                <a:latin typeface="Calibri"/>
                <a:cs typeface="Calibri"/>
              </a:rPr>
              <a:t>A,because </a:t>
            </a:r>
            <a:r>
              <a:rPr dirty="0" sz="1400" spc="-5">
                <a:latin typeface="Arial"/>
                <a:cs typeface="Arial"/>
              </a:rPr>
              <a:t>θ</a:t>
            </a:r>
            <a:r>
              <a:rPr dirty="0" sz="1400" spc="-5">
                <a:latin typeface="Calibri"/>
                <a:cs typeface="Calibri"/>
              </a:rPr>
              <a:t>B=-  </a:t>
            </a:r>
            <a:r>
              <a:rPr dirty="0" sz="1400">
                <a:latin typeface="Arial"/>
                <a:cs typeface="Arial"/>
              </a:rPr>
              <a:t>θ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due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symmetry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909955" y="4585969"/>
            <a:ext cx="2152650" cy="2381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909955" y="4585969"/>
            <a:ext cx="2152650" cy="238125"/>
          </a:xfrm>
          <a:custGeom>
            <a:avLst/>
            <a:gdLst/>
            <a:ahLst/>
            <a:cxnLst/>
            <a:rect l="l" t="t" r="r" b="b"/>
            <a:pathLst>
              <a:path w="2152650" h="238125">
                <a:moveTo>
                  <a:pt x="0" y="238125"/>
                </a:moveTo>
                <a:lnTo>
                  <a:pt x="2152650" y="238125"/>
                </a:lnTo>
                <a:lnTo>
                  <a:pt x="2152650" y="0"/>
                </a:lnTo>
                <a:lnTo>
                  <a:pt x="0" y="0"/>
                </a:lnTo>
                <a:lnTo>
                  <a:pt x="0" y="2381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247775" y="6324599"/>
            <a:ext cx="1905000" cy="0"/>
          </a:xfrm>
          <a:custGeom>
            <a:avLst/>
            <a:gdLst/>
            <a:ahLst/>
            <a:cxnLst/>
            <a:rect l="l" t="t" r="r" b="b"/>
            <a:pathLst>
              <a:path w="1905000" h="0">
                <a:moveTo>
                  <a:pt x="19050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247775" y="6324599"/>
            <a:ext cx="0" cy="1857375"/>
          </a:xfrm>
          <a:custGeom>
            <a:avLst/>
            <a:gdLst/>
            <a:ahLst/>
            <a:cxnLst/>
            <a:rect l="l" t="t" r="r" b="b"/>
            <a:pathLst>
              <a:path w="0" h="1857375">
                <a:moveTo>
                  <a:pt x="0" y="0"/>
                </a:moveTo>
                <a:lnTo>
                  <a:pt x="0" y="18573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979169" y="8181975"/>
            <a:ext cx="611505" cy="9080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979169" y="8181975"/>
            <a:ext cx="611505" cy="90805"/>
          </a:xfrm>
          <a:custGeom>
            <a:avLst/>
            <a:gdLst/>
            <a:ahLst/>
            <a:cxnLst/>
            <a:rect l="l" t="t" r="r" b="b"/>
            <a:pathLst>
              <a:path w="611505" h="90804">
                <a:moveTo>
                  <a:pt x="0" y="90805"/>
                </a:moveTo>
                <a:lnTo>
                  <a:pt x="611505" y="90805"/>
                </a:lnTo>
                <a:lnTo>
                  <a:pt x="61150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827020" y="6529069"/>
            <a:ext cx="611505" cy="908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827020" y="6529069"/>
            <a:ext cx="611505" cy="90805"/>
          </a:xfrm>
          <a:custGeom>
            <a:avLst/>
            <a:gdLst/>
            <a:ahLst/>
            <a:cxnLst/>
            <a:rect l="l" t="t" r="r" b="b"/>
            <a:pathLst>
              <a:path w="611504" h="90804">
                <a:moveTo>
                  <a:pt x="0" y="90804"/>
                </a:moveTo>
                <a:lnTo>
                  <a:pt x="611505" y="90804"/>
                </a:lnTo>
                <a:lnTo>
                  <a:pt x="61150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057842" y="6319837"/>
            <a:ext cx="226059" cy="21399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1098600" y="7942326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098600" y="6122288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174619" y="6122288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1247775" y="5981699"/>
            <a:ext cx="1914525" cy="31432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247775" y="5981699"/>
            <a:ext cx="1914525" cy="314325"/>
          </a:xfrm>
          <a:custGeom>
            <a:avLst/>
            <a:gdLst/>
            <a:ahLst/>
            <a:cxnLst/>
            <a:rect l="l" t="t" r="r" b="b"/>
            <a:pathLst>
              <a:path w="1914525" h="314325">
                <a:moveTo>
                  <a:pt x="0" y="314325"/>
                </a:moveTo>
                <a:lnTo>
                  <a:pt x="1914525" y="314325"/>
                </a:lnTo>
                <a:lnTo>
                  <a:pt x="1914525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247775" y="6324599"/>
            <a:ext cx="1952625" cy="358775"/>
          </a:xfrm>
          <a:custGeom>
            <a:avLst/>
            <a:gdLst/>
            <a:ahLst/>
            <a:cxnLst/>
            <a:rect l="l" t="t" r="r" b="b"/>
            <a:pathLst>
              <a:path w="1952625" h="358775">
                <a:moveTo>
                  <a:pt x="0" y="0"/>
                </a:moveTo>
                <a:lnTo>
                  <a:pt x="25666" y="31253"/>
                </a:lnTo>
                <a:lnTo>
                  <a:pt x="53321" y="62252"/>
                </a:lnTo>
                <a:lnTo>
                  <a:pt x="84875" y="92739"/>
                </a:lnTo>
                <a:lnTo>
                  <a:pt x="122238" y="122460"/>
                </a:lnTo>
                <a:lnTo>
                  <a:pt x="167321" y="151159"/>
                </a:lnTo>
                <a:lnTo>
                  <a:pt x="222035" y="178581"/>
                </a:lnTo>
                <a:lnTo>
                  <a:pt x="288290" y="204470"/>
                </a:lnTo>
                <a:lnTo>
                  <a:pt x="323687" y="216959"/>
                </a:lnTo>
                <a:lnTo>
                  <a:pt x="361918" y="230796"/>
                </a:lnTo>
                <a:lnTo>
                  <a:pt x="402767" y="245582"/>
                </a:lnTo>
                <a:lnTo>
                  <a:pt x="446022" y="260920"/>
                </a:lnTo>
                <a:lnTo>
                  <a:pt x="491466" y="276413"/>
                </a:lnTo>
                <a:lnTo>
                  <a:pt x="538886" y="291663"/>
                </a:lnTo>
                <a:lnTo>
                  <a:pt x="588067" y="306273"/>
                </a:lnTo>
                <a:lnTo>
                  <a:pt x="638794" y="319845"/>
                </a:lnTo>
                <a:lnTo>
                  <a:pt x="690854" y="331983"/>
                </a:lnTo>
                <a:lnTo>
                  <a:pt x="744031" y="342288"/>
                </a:lnTo>
                <a:lnTo>
                  <a:pt x="798112" y="350364"/>
                </a:lnTo>
                <a:lnTo>
                  <a:pt x="852881" y="355813"/>
                </a:lnTo>
                <a:lnTo>
                  <a:pt x="908124" y="358238"/>
                </a:lnTo>
                <a:lnTo>
                  <a:pt x="963627" y="357241"/>
                </a:lnTo>
                <a:lnTo>
                  <a:pt x="1019175" y="352425"/>
                </a:lnTo>
                <a:lnTo>
                  <a:pt x="1061712" y="345463"/>
                </a:lnTo>
                <a:lnTo>
                  <a:pt x="1105936" y="335116"/>
                </a:lnTo>
                <a:lnTo>
                  <a:pt x="1151638" y="321761"/>
                </a:lnTo>
                <a:lnTo>
                  <a:pt x="1198610" y="305775"/>
                </a:lnTo>
                <a:lnTo>
                  <a:pt x="1246643" y="287535"/>
                </a:lnTo>
                <a:lnTo>
                  <a:pt x="1295529" y="267420"/>
                </a:lnTo>
                <a:lnTo>
                  <a:pt x="1345059" y="245805"/>
                </a:lnTo>
                <a:lnTo>
                  <a:pt x="1395023" y="223067"/>
                </a:lnTo>
                <a:lnTo>
                  <a:pt x="1445215" y="199585"/>
                </a:lnTo>
                <a:lnTo>
                  <a:pt x="1495425" y="175736"/>
                </a:lnTo>
                <a:lnTo>
                  <a:pt x="1545444" y="151896"/>
                </a:lnTo>
                <a:lnTo>
                  <a:pt x="1595064" y="128442"/>
                </a:lnTo>
                <a:lnTo>
                  <a:pt x="1644076" y="105753"/>
                </a:lnTo>
                <a:lnTo>
                  <a:pt x="1692272" y="84204"/>
                </a:lnTo>
                <a:lnTo>
                  <a:pt x="1739443" y="64174"/>
                </a:lnTo>
                <a:lnTo>
                  <a:pt x="1785381" y="46040"/>
                </a:lnTo>
                <a:lnTo>
                  <a:pt x="1829876" y="30178"/>
                </a:lnTo>
                <a:lnTo>
                  <a:pt x="1872721" y="16965"/>
                </a:lnTo>
                <a:lnTo>
                  <a:pt x="1913707" y="6780"/>
                </a:lnTo>
                <a:lnTo>
                  <a:pt x="1952625" y="0"/>
                </a:lnTo>
              </a:path>
            </a:pathLst>
          </a:custGeom>
          <a:ln w="952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019175" y="6105524"/>
            <a:ext cx="323850" cy="323850"/>
          </a:xfrm>
          <a:custGeom>
            <a:avLst/>
            <a:gdLst/>
            <a:ahLst/>
            <a:cxnLst/>
            <a:rect l="l" t="t" r="r" b="b"/>
            <a:pathLst>
              <a:path w="323850" h="323850">
                <a:moveTo>
                  <a:pt x="323850" y="3238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122044" y="6181724"/>
            <a:ext cx="268605" cy="268605"/>
          </a:xfrm>
          <a:custGeom>
            <a:avLst/>
            <a:gdLst/>
            <a:ahLst/>
            <a:cxnLst/>
            <a:rect l="l" t="t" r="r" b="b"/>
            <a:pathLst>
              <a:path w="268605" h="268604">
                <a:moveTo>
                  <a:pt x="268605" y="0"/>
                </a:moveTo>
                <a:lnTo>
                  <a:pt x="0" y="2686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847506" y="6324599"/>
            <a:ext cx="410845" cy="1905000"/>
          </a:xfrm>
          <a:custGeom>
            <a:avLst/>
            <a:gdLst/>
            <a:ahLst/>
            <a:cxnLst/>
            <a:rect l="l" t="t" r="r" b="b"/>
            <a:pathLst>
              <a:path w="410844" h="1905000">
                <a:moveTo>
                  <a:pt x="400268" y="0"/>
                </a:moveTo>
                <a:lnTo>
                  <a:pt x="377408" y="9197"/>
                </a:lnTo>
                <a:lnTo>
                  <a:pt x="351214" y="27384"/>
                </a:lnTo>
                <a:lnTo>
                  <a:pt x="318115" y="63311"/>
                </a:lnTo>
                <a:lnTo>
                  <a:pt x="274538" y="125730"/>
                </a:lnTo>
                <a:lnTo>
                  <a:pt x="256496" y="150723"/>
                </a:lnTo>
                <a:lnTo>
                  <a:pt x="233880" y="177445"/>
                </a:lnTo>
                <a:lnTo>
                  <a:pt x="207800" y="206046"/>
                </a:lnTo>
                <a:lnTo>
                  <a:pt x="179363" y="236679"/>
                </a:lnTo>
                <a:lnTo>
                  <a:pt x="149677" y="269493"/>
                </a:lnTo>
                <a:lnTo>
                  <a:pt x="119851" y="304640"/>
                </a:lnTo>
                <a:lnTo>
                  <a:pt x="90992" y="342270"/>
                </a:lnTo>
                <a:lnTo>
                  <a:pt x="64209" y="382534"/>
                </a:lnTo>
                <a:lnTo>
                  <a:pt x="40611" y="425584"/>
                </a:lnTo>
                <a:lnTo>
                  <a:pt x="21304" y="471569"/>
                </a:lnTo>
                <a:lnTo>
                  <a:pt x="7398" y="520641"/>
                </a:lnTo>
                <a:lnTo>
                  <a:pt x="0" y="572951"/>
                </a:lnTo>
                <a:lnTo>
                  <a:pt x="218" y="628650"/>
                </a:lnTo>
                <a:lnTo>
                  <a:pt x="13171" y="706874"/>
                </a:lnTo>
                <a:lnTo>
                  <a:pt x="24750" y="750736"/>
                </a:lnTo>
                <a:lnTo>
                  <a:pt x="39257" y="797249"/>
                </a:lnTo>
                <a:lnTo>
                  <a:pt x="56338" y="846026"/>
                </a:lnTo>
                <a:lnTo>
                  <a:pt x="75640" y="896682"/>
                </a:lnTo>
                <a:lnTo>
                  <a:pt x="96809" y="948831"/>
                </a:lnTo>
                <a:lnTo>
                  <a:pt x="119489" y="1002085"/>
                </a:lnTo>
                <a:lnTo>
                  <a:pt x="143326" y="1056058"/>
                </a:lnTo>
                <a:lnTo>
                  <a:pt x="167967" y="1110365"/>
                </a:lnTo>
                <a:lnTo>
                  <a:pt x="193058" y="1164619"/>
                </a:lnTo>
                <a:lnTo>
                  <a:pt x="218243" y="1218433"/>
                </a:lnTo>
                <a:lnTo>
                  <a:pt x="243170" y="1271422"/>
                </a:lnTo>
                <a:lnTo>
                  <a:pt x="267482" y="1323198"/>
                </a:lnTo>
                <a:lnTo>
                  <a:pt x="290828" y="1373377"/>
                </a:lnTo>
                <a:lnTo>
                  <a:pt x="312851" y="1421571"/>
                </a:lnTo>
                <a:lnTo>
                  <a:pt x="333198" y="1467393"/>
                </a:lnTo>
                <a:lnTo>
                  <a:pt x="351516" y="1510459"/>
                </a:lnTo>
                <a:lnTo>
                  <a:pt x="367448" y="1550381"/>
                </a:lnTo>
                <a:lnTo>
                  <a:pt x="380642" y="1586773"/>
                </a:lnTo>
                <a:lnTo>
                  <a:pt x="407627" y="1698926"/>
                </a:lnTo>
                <a:lnTo>
                  <a:pt x="410348" y="1758487"/>
                </a:lnTo>
                <a:lnTo>
                  <a:pt x="402939" y="1802229"/>
                </a:lnTo>
                <a:lnTo>
                  <a:pt x="389432" y="1834453"/>
                </a:lnTo>
                <a:lnTo>
                  <a:pt x="373859" y="1859457"/>
                </a:lnTo>
                <a:lnTo>
                  <a:pt x="360252" y="1881540"/>
                </a:lnTo>
                <a:lnTo>
                  <a:pt x="352643" y="1905000"/>
                </a:lnTo>
              </a:path>
            </a:pathLst>
          </a:custGeom>
          <a:ln w="952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4413884" y="6237198"/>
            <a:ext cx="2210435" cy="77724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17500"/>
              </a:lnSpc>
              <a:spcBef>
                <a:spcPts val="90"/>
              </a:spcBef>
            </a:pPr>
            <a:r>
              <a:rPr dirty="0" sz="1400" spc="-5">
                <a:latin typeface="Calibri"/>
                <a:cs typeface="Calibri"/>
              </a:rPr>
              <a:t>Is kinematically indeterminate 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2</a:t>
            </a:r>
            <a:r>
              <a:rPr dirty="0" baseline="40123" sz="1350" spc="-7">
                <a:latin typeface="Calibri"/>
                <a:cs typeface="Calibri"/>
              </a:rPr>
              <a:t>nd </a:t>
            </a:r>
            <a:r>
              <a:rPr dirty="0" sz="1400" spc="-5">
                <a:latin typeface="Calibri"/>
                <a:cs typeface="Calibri"/>
              </a:rPr>
              <a:t>degree, </a:t>
            </a:r>
            <a:r>
              <a:rPr dirty="0" sz="1400">
                <a:latin typeface="Calibri"/>
                <a:cs typeface="Calibri"/>
              </a:rPr>
              <a:t>unknowns are  </a:t>
            </a:r>
            <a:r>
              <a:rPr dirty="0" sz="1400" spc="-5">
                <a:latin typeface="Arial"/>
                <a:cs typeface="Arial"/>
              </a:rPr>
              <a:t>θ</a:t>
            </a:r>
            <a:r>
              <a:rPr dirty="0" sz="1400" spc="-5">
                <a:latin typeface="Calibri"/>
                <a:cs typeface="Calibri"/>
              </a:rPr>
              <a:t>B,and</a:t>
            </a:r>
            <a:r>
              <a:rPr dirty="0" sz="1400" spc="65">
                <a:latin typeface="Calibri"/>
                <a:cs typeface="Calibri"/>
              </a:rPr>
              <a:t> </a:t>
            </a:r>
            <a:r>
              <a:rPr dirty="0" sz="1400" spc="-5">
                <a:latin typeface="Arial"/>
                <a:cs typeface="Arial"/>
              </a:rPr>
              <a:t>θ</a:t>
            </a:r>
            <a:r>
              <a:rPr dirty="0" sz="1400" spc="-5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6" name="object 8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87" name="object 8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3983862"/>
            <a:ext cx="4324350" cy="597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Fixed-end</a:t>
            </a:r>
            <a:r>
              <a:rPr dirty="0" u="heavy" sz="1400" spc="-15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moments</a:t>
            </a:r>
            <a:endParaRPr sz="1400">
              <a:latin typeface="Copperplate Gothic Bold"/>
              <a:cs typeface="Copperplate Gothic Bold"/>
            </a:endParaRPr>
          </a:p>
          <a:p>
            <a:pPr marL="12700">
              <a:lnSpc>
                <a:spcPct val="100000"/>
              </a:lnSpc>
              <a:spcBef>
                <a:spcPts val="1145"/>
              </a:spcBef>
            </a:pPr>
            <a:r>
              <a:rPr dirty="0" sz="1400" spc="-5">
                <a:latin typeface="Times New Roman"/>
                <a:cs typeface="Times New Roman"/>
              </a:rPr>
              <a:t>Moment with clockwise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considered </a:t>
            </a:r>
            <a:r>
              <a:rPr dirty="0" sz="1400">
                <a:latin typeface="Times New Roman"/>
                <a:cs typeface="Times New Roman"/>
              </a:rPr>
              <a:t>positive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moment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28675" y="1558924"/>
            <a:ext cx="1905000" cy="0"/>
          </a:xfrm>
          <a:custGeom>
            <a:avLst/>
            <a:gdLst/>
            <a:ahLst/>
            <a:cxnLst/>
            <a:rect l="l" t="t" r="r" b="b"/>
            <a:pathLst>
              <a:path w="1905000" h="0">
                <a:moveTo>
                  <a:pt x="1905000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28675" y="1558924"/>
            <a:ext cx="0" cy="1857375"/>
          </a:xfrm>
          <a:custGeom>
            <a:avLst/>
            <a:gdLst/>
            <a:ahLst/>
            <a:cxnLst/>
            <a:rect l="l" t="t" r="r" b="b"/>
            <a:pathLst>
              <a:path w="0" h="1857375">
                <a:moveTo>
                  <a:pt x="0" y="0"/>
                </a:moveTo>
                <a:lnTo>
                  <a:pt x="0" y="185737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60069" y="3416299"/>
            <a:ext cx="61150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60069" y="3416299"/>
            <a:ext cx="611505" cy="90805"/>
          </a:xfrm>
          <a:custGeom>
            <a:avLst/>
            <a:gdLst/>
            <a:ahLst/>
            <a:cxnLst/>
            <a:rect l="l" t="t" r="r" b="b"/>
            <a:pathLst>
              <a:path w="611505" h="90804">
                <a:moveTo>
                  <a:pt x="0" y="90804"/>
                </a:moveTo>
                <a:lnTo>
                  <a:pt x="611505" y="90804"/>
                </a:lnTo>
                <a:lnTo>
                  <a:pt x="61150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07920" y="1763394"/>
            <a:ext cx="61150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07920" y="1763394"/>
            <a:ext cx="611505" cy="90805"/>
          </a:xfrm>
          <a:custGeom>
            <a:avLst/>
            <a:gdLst/>
            <a:ahLst/>
            <a:cxnLst/>
            <a:rect l="l" t="t" r="r" b="b"/>
            <a:pathLst>
              <a:path w="611505" h="90805">
                <a:moveTo>
                  <a:pt x="0" y="90804"/>
                </a:moveTo>
                <a:lnTo>
                  <a:pt x="611505" y="90804"/>
                </a:lnTo>
                <a:lnTo>
                  <a:pt x="61150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38742" y="1554162"/>
            <a:ext cx="226059" cy="2139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79195" y="3176143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9195" y="1356106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755519" y="1356106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28675" y="1216024"/>
            <a:ext cx="1914525" cy="3143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28675" y="1216024"/>
            <a:ext cx="1914525" cy="314325"/>
          </a:xfrm>
          <a:custGeom>
            <a:avLst/>
            <a:gdLst/>
            <a:ahLst/>
            <a:cxnLst/>
            <a:rect l="l" t="t" r="r" b="b"/>
            <a:pathLst>
              <a:path w="1914525" h="314325">
                <a:moveTo>
                  <a:pt x="0" y="314325"/>
                </a:moveTo>
                <a:lnTo>
                  <a:pt x="1914525" y="314325"/>
                </a:lnTo>
                <a:lnTo>
                  <a:pt x="1914525" y="0"/>
                </a:lnTo>
                <a:lnTo>
                  <a:pt x="0" y="0"/>
                </a:lnTo>
                <a:lnTo>
                  <a:pt x="0" y="3143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171575" y="1558924"/>
            <a:ext cx="1952625" cy="358775"/>
          </a:xfrm>
          <a:custGeom>
            <a:avLst/>
            <a:gdLst/>
            <a:ahLst/>
            <a:cxnLst/>
            <a:rect l="l" t="t" r="r" b="b"/>
            <a:pathLst>
              <a:path w="1952625" h="358775">
                <a:moveTo>
                  <a:pt x="0" y="0"/>
                </a:moveTo>
                <a:lnTo>
                  <a:pt x="25666" y="31253"/>
                </a:lnTo>
                <a:lnTo>
                  <a:pt x="53321" y="62252"/>
                </a:lnTo>
                <a:lnTo>
                  <a:pt x="84875" y="92739"/>
                </a:lnTo>
                <a:lnTo>
                  <a:pt x="122238" y="122460"/>
                </a:lnTo>
                <a:lnTo>
                  <a:pt x="167321" y="151159"/>
                </a:lnTo>
                <a:lnTo>
                  <a:pt x="222035" y="178581"/>
                </a:lnTo>
                <a:lnTo>
                  <a:pt x="288290" y="204469"/>
                </a:lnTo>
                <a:lnTo>
                  <a:pt x="323687" y="216959"/>
                </a:lnTo>
                <a:lnTo>
                  <a:pt x="361918" y="230796"/>
                </a:lnTo>
                <a:lnTo>
                  <a:pt x="402767" y="245582"/>
                </a:lnTo>
                <a:lnTo>
                  <a:pt x="446022" y="260920"/>
                </a:lnTo>
                <a:lnTo>
                  <a:pt x="491466" y="276413"/>
                </a:lnTo>
                <a:lnTo>
                  <a:pt x="538886" y="291663"/>
                </a:lnTo>
                <a:lnTo>
                  <a:pt x="588067" y="306273"/>
                </a:lnTo>
                <a:lnTo>
                  <a:pt x="638794" y="319845"/>
                </a:lnTo>
                <a:lnTo>
                  <a:pt x="690854" y="331983"/>
                </a:lnTo>
                <a:lnTo>
                  <a:pt x="744031" y="342288"/>
                </a:lnTo>
                <a:lnTo>
                  <a:pt x="798112" y="350364"/>
                </a:lnTo>
                <a:lnTo>
                  <a:pt x="852881" y="355813"/>
                </a:lnTo>
                <a:lnTo>
                  <a:pt x="908124" y="358238"/>
                </a:lnTo>
                <a:lnTo>
                  <a:pt x="963627" y="357241"/>
                </a:lnTo>
                <a:lnTo>
                  <a:pt x="1019175" y="352425"/>
                </a:lnTo>
                <a:lnTo>
                  <a:pt x="1061712" y="345463"/>
                </a:lnTo>
                <a:lnTo>
                  <a:pt x="1105936" y="335116"/>
                </a:lnTo>
                <a:lnTo>
                  <a:pt x="1151638" y="321761"/>
                </a:lnTo>
                <a:lnTo>
                  <a:pt x="1198610" y="305775"/>
                </a:lnTo>
                <a:lnTo>
                  <a:pt x="1246643" y="287535"/>
                </a:lnTo>
                <a:lnTo>
                  <a:pt x="1295529" y="267420"/>
                </a:lnTo>
                <a:lnTo>
                  <a:pt x="1345059" y="245805"/>
                </a:lnTo>
                <a:lnTo>
                  <a:pt x="1395023" y="223067"/>
                </a:lnTo>
                <a:lnTo>
                  <a:pt x="1445215" y="199585"/>
                </a:lnTo>
                <a:lnTo>
                  <a:pt x="1495425" y="175736"/>
                </a:lnTo>
                <a:lnTo>
                  <a:pt x="1545444" y="151896"/>
                </a:lnTo>
                <a:lnTo>
                  <a:pt x="1595064" y="128442"/>
                </a:lnTo>
                <a:lnTo>
                  <a:pt x="1644076" y="105753"/>
                </a:lnTo>
                <a:lnTo>
                  <a:pt x="1692272" y="84204"/>
                </a:lnTo>
                <a:lnTo>
                  <a:pt x="1739443" y="64174"/>
                </a:lnTo>
                <a:lnTo>
                  <a:pt x="1785381" y="46040"/>
                </a:lnTo>
                <a:lnTo>
                  <a:pt x="1829876" y="30178"/>
                </a:lnTo>
                <a:lnTo>
                  <a:pt x="1872721" y="16965"/>
                </a:lnTo>
                <a:lnTo>
                  <a:pt x="1913707" y="6780"/>
                </a:lnTo>
                <a:lnTo>
                  <a:pt x="1952625" y="0"/>
                </a:lnTo>
              </a:path>
            </a:pathLst>
          </a:custGeom>
          <a:ln w="952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00075" y="1339849"/>
            <a:ext cx="323850" cy="323850"/>
          </a:xfrm>
          <a:custGeom>
            <a:avLst/>
            <a:gdLst/>
            <a:ahLst/>
            <a:cxnLst/>
            <a:rect l="l" t="t" r="r" b="b"/>
            <a:pathLst>
              <a:path w="323850" h="323850">
                <a:moveTo>
                  <a:pt x="323850" y="3238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02944" y="1416049"/>
            <a:ext cx="268605" cy="268605"/>
          </a:xfrm>
          <a:custGeom>
            <a:avLst/>
            <a:gdLst/>
            <a:ahLst/>
            <a:cxnLst/>
            <a:rect l="l" t="t" r="r" b="b"/>
            <a:pathLst>
              <a:path w="268605" h="268605">
                <a:moveTo>
                  <a:pt x="268605" y="0"/>
                </a:moveTo>
                <a:lnTo>
                  <a:pt x="0" y="268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23059" y="1562099"/>
            <a:ext cx="401320" cy="1901825"/>
          </a:xfrm>
          <a:custGeom>
            <a:avLst/>
            <a:gdLst/>
            <a:ahLst/>
            <a:cxnLst/>
            <a:rect l="l" t="t" r="r" b="b"/>
            <a:pathLst>
              <a:path w="401319" h="1901825">
                <a:moveTo>
                  <a:pt x="400890" y="0"/>
                </a:moveTo>
                <a:lnTo>
                  <a:pt x="374212" y="20064"/>
                </a:lnTo>
                <a:lnTo>
                  <a:pt x="336473" y="45578"/>
                </a:lnTo>
                <a:lnTo>
                  <a:pt x="292067" y="76914"/>
                </a:lnTo>
                <a:lnTo>
                  <a:pt x="245386" y="114441"/>
                </a:lnTo>
                <a:lnTo>
                  <a:pt x="200821" y="158529"/>
                </a:lnTo>
                <a:lnTo>
                  <a:pt x="162765" y="209550"/>
                </a:lnTo>
                <a:lnTo>
                  <a:pt x="142321" y="242298"/>
                </a:lnTo>
                <a:lnTo>
                  <a:pt x="121358" y="275554"/>
                </a:lnTo>
                <a:lnTo>
                  <a:pt x="100426" y="310128"/>
                </a:lnTo>
                <a:lnTo>
                  <a:pt x="80073" y="346831"/>
                </a:lnTo>
                <a:lnTo>
                  <a:pt x="60848" y="386476"/>
                </a:lnTo>
                <a:lnTo>
                  <a:pt x="43299" y="429874"/>
                </a:lnTo>
                <a:lnTo>
                  <a:pt x="27975" y="477836"/>
                </a:lnTo>
                <a:lnTo>
                  <a:pt x="15425" y="531174"/>
                </a:lnTo>
                <a:lnTo>
                  <a:pt x="6197" y="590700"/>
                </a:lnTo>
                <a:lnTo>
                  <a:pt x="840" y="657225"/>
                </a:lnTo>
                <a:lnTo>
                  <a:pt x="0" y="696484"/>
                </a:lnTo>
                <a:lnTo>
                  <a:pt x="772" y="739922"/>
                </a:lnTo>
                <a:lnTo>
                  <a:pt x="2989" y="787021"/>
                </a:lnTo>
                <a:lnTo>
                  <a:pt x="6479" y="837263"/>
                </a:lnTo>
                <a:lnTo>
                  <a:pt x="11072" y="890131"/>
                </a:lnTo>
                <a:lnTo>
                  <a:pt x="16600" y="945108"/>
                </a:lnTo>
                <a:lnTo>
                  <a:pt x="22891" y="1001674"/>
                </a:lnTo>
                <a:lnTo>
                  <a:pt x="29776" y="1059313"/>
                </a:lnTo>
                <a:lnTo>
                  <a:pt x="37085" y="1117507"/>
                </a:lnTo>
                <a:lnTo>
                  <a:pt x="44648" y="1175739"/>
                </a:lnTo>
                <a:lnTo>
                  <a:pt x="52295" y="1233490"/>
                </a:lnTo>
                <a:lnTo>
                  <a:pt x="59855" y="1290242"/>
                </a:lnTo>
                <a:lnTo>
                  <a:pt x="67160" y="1345479"/>
                </a:lnTo>
                <a:lnTo>
                  <a:pt x="74038" y="1398682"/>
                </a:lnTo>
                <a:lnTo>
                  <a:pt x="80321" y="1449334"/>
                </a:lnTo>
                <a:lnTo>
                  <a:pt x="85837" y="1496917"/>
                </a:lnTo>
                <a:lnTo>
                  <a:pt x="90417" y="1540913"/>
                </a:lnTo>
                <a:lnTo>
                  <a:pt x="93892" y="1580805"/>
                </a:lnTo>
                <a:lnTo>
                  <a:pt x="97105" y="1705195"/>
                </a:lnTo>
                <a:lnTo>
                  <a:pt x="92139" y="1769180"/>
                </a:lnTo>
                <a:lnTo>
                  <a:pt x="83470" y="1814433"/>
                </a:lnTo>
                <a:lnTo>
                  <a:pt x="73372" y="1847356"/>
                </a:lnTo>
                <a:lnTo>
                  <a:pt x="64120" y="1874352"/>
                </a:lnTo>
                <a:lnTo>
                  <a:pt x="57990" y="1901825"/>
                </a:lnTo>
              </a:path>
            </a:pathLst>
          </a:custGeom>
          <a:ln w="9525">
            <a:solidFill>
              <a:srgbClr val="C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994784" y="1471015"/>
            <a:ext cx="2210435" cy="775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71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Is kinematically indeterminate  </a:t>
            </a:r>
            <a:r>
              <a:rPr dirty="0" sz="140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3</a:t>
            </a:r>
            <a:r>
              <a:rPr dirty="0" baseline="40123" sz="1350" spc="-7">
                <a:latin typeface="Calibri"/>
                <a:cs typeface="Calibri"/>
              </a:rPr>
              <a:t>rd </a:t>
            </a:r>
            <a:r>
              <a:rPr dirty="0" sz="1400" spc="-5">
                <a:latin typeface="Calibri"/>
                <a:cs typeface="Calibri"/>
              </a:rPr>
              <a:t>degree, </a:t>
            </a:r>
            <a:r>
              <a:rPr dirty="0" sz="1400">
                <a:latin typeface="Calibri"/>
                <a:cs typeface="Calibri"/>
              </a:rPr>
              <a:t>unknowns are  </a:t>
            </a:r>
            <a:r>
              <a:rPr dirty="0" sz="1400">
                <a:latin typeface="Arial"/>
                <a:cs typeface="Arial"/>
              </a:rPr>
              <a:t>θ</a:t>
            </a:r>
            <a:r>
              <a:rPr dirty="0" sz="1400">
                <a:latin typeface="Calibri"/>
                <a:cs typeface="Calibri"/>
              </a:rPr>
              <a:t>B, </a:t>
            </a:r>
            <a:r>
              <a:rPr dirty="0" sz="1400" spc="-5">
                <a:latin typeface="Arial"/>
                <a:cs typeface="Arial"/>
              </a:rPr>
              <a:t>θ</a:t>
            </a:r>
            <a:r>
              <a:rPr dirty="0" sz="1400" spc="-5">
                <a:latin typeface="Calibri"/>
                <a:cs typeface="Calibri"/>
              </a:rPr>
              <a:t>C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-5">
                <a:latin typeface="Arial"/>
                <a:cs typeface="Arial"/>
              </a:rPr>
              <a:t>Δ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846070" y="1763394"/>
            <a:ext cx="611505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846070" y="1763394"/>
            <a:ext cx="611505" cy="90805"/>
          </a:xfrm>
          <a:custGeom>
            <a:avLst/>
            <a:gdLst/>
            <a:ahLst/>
            <a:cxnLst/>
            <a:rect l="l" t="t" r="r" b="b"/>
            <a:pathLst>
              <a:path w="611504" h="90805">
                <a:moveTo>
                  <a:pt x="0" y="90804"/>
                </a:moveTo>
                <a:lnTo>
                  <a:pt x="611505" y="90804"/>
                </a:lnTo>
                <a:lnTo>
                  <a:pt x="61150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6892" y="1554162"/>
            <a:ext cx="226059" cy="2139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790825" y="1907539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5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457200" h="76200">
                <a:moveTo>
                  <a:pt x="381000" y="0"/>
                </a:moveTo>
                <a:lnTo>
                  <a:pt x="381000" y="76200"/>
                </a:lnTo>
                <a:lnTo>
                  <a:pt x="444500" y="44450"/>
                </a:lnTo>
                <a:lnTo>
                  <a:pt x="397256" y="44450"/>
                </a:lnTo>
                <a:lnTo>
                  <a:pt x="400050" y="41655"/>
                </a:lnTo>
                <a:lnTo>
                  <a:pt x="400050" y="34544"/>
                </a:lnTo>
                <a:lnTo>
                  <a:pt x="397256" y="31750"/>
                </a:lnTo>
                <a:lnTo>
                  <a:pt x="444500" y="31750"/>
                </a:lnTo>
                <a:lnTo>
                  <a:pt x="381000" y="0"/>
                </a:lnTo>
                <a:close/>
              </a:path>
              <a:path w="45720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5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457200" h="76200">
                <a:moveTo>
                  <a:pt x="3810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81000" y="44450"/>
                </a:lnTo>
                <a:lnTo>
                  <a:pt x="381000" y="31750"/>
                </a:lnTo>
                <a:close/>
              </a:path>
              <a:path w="457200" h="76200">
                <a:moveTo>
                  <a:pt x="444500" y="31750"/>
                </a:moveTo>
                <a:lnTo>
                  <a:pt x="397256" y="31750"/>
                </a:lnTo>
                <a:lnTo>
                  <a:pt x="400050" y="34544"/>
                </a:lnTo>
                <a:lnTo>
                  <a:pt x="400050" y="41655"/>
                </a:lnTo>
                <a:lnTo>
                  <a:pt x="397256" y="44450"/>
                </a:lnTo>
                <a:lnTo>
                  <a:pt x="444500" y="44450"/>
                </a:lnTo>
                <a:lnTo>
                  <a:pt x="457200" y="38100"/>
                </a:lnTo>
                <a:lnTo>
                  <a:pt x="4445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250564" y="1854199"/>
            <a:ext cx="0" cy="212725"/>
          </a:xfrm>
          <a:custGeom>
            <a:avLst/>
            <a:gdLst/>
            <a:ahLst/>
            <a:cxnLst/>
            <a:rect l="l" t="t" r="r" b="b"/>
            <a:pathLst>
              <a:path w="0" h="212725">
                <a:moveTo>
                  <a:pt x="0" y="0"/>
                </a:moveTo>
                <a:lnTo>
                  <a:pt x="0" y="212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846070" y="1860549"/>
            <a:ext cx="0" cy="212725"/>
          </a:xfrm>
          <a:custGeom>
            <a:avLst/>
            <a:gdLst/>
            <a:ahLst/>
            <a:cxnLst/>
            <a:rect l="l" t="t" r="r" b="b"/>
            <a:pathLst>
              <a:path w="0" h="212725">
                <a:moveTo>
                  <a:pt x="0" y="0"/>
                </a:moveTo>
                <a:lnTo>
                  <a:pt x="0" y="212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78509" y="1822449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94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9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457200" h="76200">
                <a:moveTo>
                  <a:pt x="381000" y="0"/>
                </a:moveTo>
                <a:lnTo>
                  <a:pt x="381000" y="76200"/>
                </a:lnTo>
                <a:lnTo>
                  <a:pt x="444500" y="44450"/>
                </a:lnTo>
                <a:lnTo>
                  <a:pt x="397205" y="44450"/>
                </a:lnTo>
                <a:lnTo>
                  <a:pt x="400050" y="41655"/>
                </a:lnTo>
                <a:lnTo>
                  <a:pt x="400050" y="34543"/>
                </a:lnTo>
                <a:lnTo>
                  <a:pt x="397205" y="31750"/>
                </a:lnTo>
                <a:lnTo>
                  <a:pt x="444500" y="31750"/>
                </a:lnTo>
                <a:lnTo>
                  <a:pt x="381000" y="0"/>
                </a:lnTo>
                <a:close/>
              </a:path>
              <a:path w="457200" h="76200">
                <a:moveTo>
                  <a:pt x="76200" y="31750"/>
                </a:moveTo>
                <a:lnTo>
                  <a:pt x="59994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9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457200" h="76200">
                <a:moveTo>
                  <a:pt x="381000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81000" y="44450"/>
                </a:lnTo>
                <a:lnTo>
                  <a:pt x="381000" y="31750"/>
                </a:lnTo>
                <a:close/>
              </a:path>
              <a:path w="457200" h="76200">
                <a:moveTo>
                  <a:pt x="444500" y="31750"/>
                </a:moveTo>
                <a:lnTo>
                  <a:pt x="397205" y="31750"/>
                </a:lnTo>
                <a:lnTo>
                  <a:pt x="400050" y="34543"/>
                </a:lnTo>
                <a:lnTo>
                  <a:pt x="400050" y="41655"/>
                </a:lnTo>
                <a:lnTo>
                  <a:pt x="397205" y="44450"/>
                </a:lnTo>
                <a:lnTo>
                  <a:pt x="444500" y="44450"/>
                </a:lnTo>
                <a:lnTo>
                  <a:pt x="457200" y="38100"/>
                </a:lnTo>
                <a:lnTo>
                  <a:pt x="4445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238250" y="1769109"/>
            <a:ext cx="0" cy="212725"/>
          </a:xfrm>
          <a:custGeom>
            <a:avLst/>
            <a:gdLst/>
            <a:ahLst/>
            <a:cxnLst/>
            <a:rect l="l" t="t" r="r" b="b"/>
            <a:pathLst>
              <a:path w="0" h="212725">
                <a:moveTo>
                  <a:pt x="0" y="0"/>
                </a:moveTo>
                <a:lnTo>
                  <a:pt x="0" y="212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833755" y="1775459"/>
            <a:ext cx="0" cy="212725"/>
          </a:xfrm>
          <a:custGeom>
            <a:avLst/>
            <a:gdLst/>
            <a:ahLst/>
            <a:cxnLst/>
            <a:rect l="l" t="t" r="r" b="b"/>
            <a:pathLst>
              <a:path w="0" h="212725">
                <a:moveTo>
                  <a:pt x="0" y="0"/>
                </a:moveTo>
                <a:lnTo>
                  <a:pt x="0" y="2127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401570" y="2209799"/>
            <a:ext cx="606425" cy="225425"/>
          </a:xfrm>
          <a:custGeom>
            <a:avLst/>
            <a:gdLst/>
            <a:ahLst/>
            <a:cxnLst/>
            <a:rect l="l" t="t" r="r" b="b"/>
            <a:pathLst>
              <a:path w="606425" h="225425">
                <a:moveTo>
                  <a:pt x="557254" y="120403"/>
                </a:moveTo>
                <a:lnTo>
                  <a:pt x="518287" y="143763"/>
                </a:lnTo>
                <a:lnTo>
                  <a:pt x="478917" y="157733"/>
                </a:lnTo>
                <a:lnTo>
                  <a:pt x="429768" y="170687"/>
                </a:lnTo>
                <a:lnTo>
                  <a:pt x="392049" y="178688"/>
                </a:lnTo>
                <a:lnTo>
                  <a:pt x="351028" y="185927"/>
                </a:lnTo>
                <a:lnTo>
                  <a:pt x="284353" y="195579"/>
                </a:lnTo>
                <a:lnTo>
                  <a:pt x="212471" y="203326"/>
                </a:lnTo>
                <a:lnTo>
                  <a:pt x="162432" y="207263"/>
                </a:lnTo>
                <a:lnTo>
                  <a:pt x="111125" y="210311"/>
                </a:lnTo>
                <a:lnTo>
                  <a:pt x="58928" y="212089"/>
                </a:lnTo>
                <a:lnTo>
                  <a:pt x="6223" y="212725"/>
                </a:lnTo>
                <a:lnTo>
                  <a:pt x="2793" y="212725"/>
                </a:lnTo>
                <a:lnTo>
                  <a:pt x="0" y="215645"/>
                </a:lnTo>
                <a:lnTo>
                  <a:pt x="0" y="222630"/>
                </a:lnTo>
                <a:lnTo>
                  <a:pt x="2921" y="225425"/>
                </a:lnTo>
                <a:lnTo>
                  <a:pt x="6477" y="225425"/>
                </a:lnTo>
                <a:lnTo>
                  <a:pt x="59055" y="224789"/>
                </a:lnTo>
                <a:lnTo>
                  <a:pt x="111506" y="222884"/>
                </a:lnTo>
                <a:lnTo>
                  <a:pt x="163068" y="219963"/>
                </a:lnTo>
                <a:lnTo>
                  <a:pt x="213487" y="216026"/>
                </a:lnTo>
                <a:lnTo>
                  <a:pt x="285750" y="208279"/>
                </a:lnTo>
                <a:lnTo>
                  <a:pt x="331343" y="201929"/>
                </a:lnTo>
                <a:lnTo>
                  <a:pt x="394335" y="191134"/>
                </a:lnTo>
                <a:lnTo>
                  <a:pt x="432435" y="183133"/>
                </a:lnTo>
                <a:lnTo>
                  <a:pt x="482473" y="169925"/>
                </a:lnTo>
                <a:lnTo>
                  <a:pt x="522986" y="155701"/>
                </a:lnTo>
                <a:lnTo>
                  <a:pt x="560069" y="135000"/>
                </a:lnTo>
                <a:lnTo>
                  <a:pt x="570738" y="123698"/>
                </a:lnTo>
                <a:lnTo>
                  <a:pt x="571119" y="123316"/>
                </a:lnTo>
                <a:lnTo>
                  <a:pt x="571373" y="122935"/>
                </a:lnTo>
                <a:lnTo>
                  <a:pt x="571500" y="122554"/>
                </a:lnTo>
                <a:lnTo>
                  <a:pt x="572206" y="121030"/>
                </a:lnTo>
                <a:lnTo>
                  <a:pt x="556768" y="121030"/>
                </a:lnTo>
                <a:lnTo>
                  <a:pt x="557254" y="120403"/>
                </a:lnTo>
                <a:close/>
              </a:path>
              <a:path w="606425" h="225425">
                <a:moveTo>
                  <a:pt x="557530" y="120141"/>
                </a:moveTo>
                <a:lnTo>
                  <a:pt x="557254" y="120403"/>
                </a:lnTo>
                <a:lnTo>
                  <a:pt x="556768" y="121030"/>
                </a:lnTo>
                <a:lnTo>
                  <a:pt x="557530" y="120141"/>
                </a:lnTo>
                <a:close/>
              </a:path>
              <a:path w="606425" h="225425">
                <a:moveTo>
                  <a:pt x="572618" y="120141"/>
                </a:moveTo>
                <a:lnTo>
                  <a:pt x="557530" y="120141"/>
                </a:lnTo>
                <a:lnTo>
                  <a:pt x="556768" y="121030"/>
                </a:lnTo>
                <a:lnTo>
                  <a:pt x="572206" y="121030"/>
                </a:lnTo>
                <a:lnTo>
                  <a:pt x="572618" y="120141"/>
                </a:lnTo>
                <a:close/>
              </a:path>
              <a:path w="606425" h="225425">
                <a:moveTo>
                  <a:pt x="574370" y="115950"/>
                </a:moveTo>
                <a:lnTo>
                  <a:pt x="560705" y="115950"/>
                </a:lnTo>
                <a:lnTo>
                  <a:pt x="559943" y="117093"/>
                </a:lnTo>
                <a:lnTo>
                  <a:pt x="557254" y="120403"/>
                </a:lnTo>
                <a:lnTo>
                  <a:pt x="557530" y="120141"/>
                </a:lnTo>
                <a:lnTo>
                  <a:pt x="572618" y="120141"/>
                </a:lnTo>
                <a:lnTo>
                  <a:pt x="574167" y="116839"/>
                </a:lnTo>
                <a:lnTo>
                  <a:pt x="574370" y="115950"/>
                </a:lnTo>
                <a:close/>
              </a:path>
              <a:path w="606425" h="225425">
                <a:moveTo>
                  <a:pt x="560139" y="116681"/>
                </a:moveTo>
                <a:lnTo>
                  <a:pt x="559819" y="117093"/>
                </a:lnTo>
                <a:lnTo>
                  <a:pt x="560139" y="116681"/>
                </a:lnTo>
                <a:close/>
              </a:path>
              <a:path w="606425" h="225425">
                <a:moveTo>
                  <a:pt x="560705" y="115950"/>
                </a:moveTo>
                <a:lnTo>
                  <a:pt x="560139" y="116681"/>
                </a:lnTo>
                <a:lnTo>
                  <a:pt x="559943" y="117093"/>
                </a:lnTo>
                <a:lnTo>
                  <a:pt x="560705" y="115950"/>
                </a:lnTo>
                <a:close/>
              </a:path>
              <a:path w="606425" h="225425">
                <a:moveTo>
                  <a:pt x="562002" y="112757"/>
                </a:moveTo>
                <a:lnTo>
                  <a:pt x="560139" y="116681"/>
                </a:lnTo>
                <a:lnTo>
                  <a:pt x="560705" y="115950"/>
                </a:lnTo>
                <a:lnTo>
                  <a:pt x="574370" y="115950"/>
                </a:lnTo>
                <a:lnTo>
                  <a:pt x="574776" y="113664"/>
                </a:lnTo>
                <a:lnTo>
                  <a:pt x="561848" y="113664"/>
                </a:lnTo>
                <a:lnTo>
                  <a:pt x="562002" y="112757"/>
                </a:lnTo>
                <a:close/>
              </a:path>
              <a:path w="606425" h="225425">
                <a:moveTo>
                  <a:pt x="562356" y="112013"/>
                </a:moveTo>
                <a:lnTo>
                  <a:pt x="562002" y="112757"/>
                </a:lnTo>
                <a:lnTo>
                  <a:pt x="561848" y="113664"/>
                </a:lnTo>
                <a:lnTo>
                  <a:pt x="562356" y="112013"/>
                </a:lnTo>
                <a:close/>
              </a:path>
              <a:path w="606425" h="225425">
                <a:moveTo>
                  <a:pt x="575065" y="112013"/>
                </a:moveTo>
                <a:lnTo>
                  <a:pt x="562356" y="112013"/>
                </a:lnTo>
                <a:lnTo>
                  <a:pt x="561848" y="113664"/>
                </a:lnTo>
                <a:lnTo>
                  <a:pt x="574776" y="113664"/>
                </a:lnTo>
                <a:lnTo>
                  <a:pt x="575065" y="112013"/>
                </a:lnTo>
                <a:close/>
              </a:path>
              <a:path w="606425" h="225425">
                <a:moveTo>
                  <a:pt x="575303" y="108457"/>
                </a:moveTo>
                <a:lnTo>
                  <a:pt x="562737" y="108457"/>
                </a:lnTo>
                <a:lnTo>
                  <a:pt x="562610" y="109600"/>
                </a:lnTo>
                <a:lnTo>
                  <a:pt x="562002" y="112757"/>
                </a:lnTo>
                <a:lnTo>
                  <a:pt x="562356" y="112013"/>
                </a:lnTo>
                <a:lnTo>
                  <a:pt x="575065" y="112013"/>
                </a:lnTo>
                <a:lnTo>
                  <a:pt x="575310" y="110616"/>
                </a:lnTo>
                <a:lnTo>
                  <a:pt x="575303" y="108457"/>
                </a:lnTo>
                <a:close/>
              </a:path>
              <a:path w="606425" h="225425">
                <a:moveTo>
                  <a:pt x="562607" y="109215"/>
                </a:moveTo>
                <a:lnTo>
                  <a:pt x="562541" y="109600"/>
                </a:lnTo>
                <a:lnTo>
                  <a:pt x="562607" y="109215"/>
                </a:lnTo>
                <a:close/>
              </a:path>
              <a:path w="606425" h="225425">
                <a:moveTo>
                  <a:pt x="574312" y="75163"/>
                </a:moveTo>
                <a:lnTo>
                  <a:pt x="561661" y="76455"/>
                </a:lnTo>
                <a:lnTo>
                  <a:pt x="562482" y="89153"/>
                </a:lnTo>
                <a:lnTo>
                  <a:pt x="562607" y="109215"/>
                </a:lnTo>
                <a:lnTo>
                  <a:pt x="562737" y="108457"/>
                </a:lnTo>
                <a:lnTo>
                  <a:pt x="575303" y="108457"/>
                </a:lnTo>
                <a:lnTo>
                  <a:pt x="575182" y="89026"/>
                </a:lnTo>
                <a:lnTo>
                  <a:pt x="574312" y="75163"/>
                </a:lnTo>
                <a:close/>
              </a:path>
              <a:path w="606425" h="225425">
                <a:moveTo>
                  <a:pt x="560705" y="0"/>
                </a:moveTo>
                <a:lnTo>
                  <a:pt x="530606" y="79628"/>
                </a:lnTo>
                <a:lnTo>
                  <a:pt x="561661" y="76455"/>
                </a:lnTo>
                <a:lnTo>
                  <a:pt x="560768" y="62737"/>
                </a:lnTo>
                <a:lnTo>
                  <a:pt x="560578" y="60070"/>
                </a:lnTo>
                <a:lnTo>
                  <a:pt x="563244" y="57023"/>
                </a:lnTo>
                <a:lnTo>
                  <a:pt x="566801" y="56768"/>
                </a:lnTo>
                <a:lnTo>
                  <a:pt x="570230" y="56641"/>
                </a:lnTo>
                <a:lnTo>
                  <a:pt x="596731" y="56641"/>
                </a:lnTo>
                <a:lnTo>
                  <a:pt x="560705" y="0"/>
                </a:lnTo>
                <a:close/>
              </a:path>
              <a:path w="606425" h="225425">
                <a:moveTo>
                  <a:pt x="570230" y="56641"/>
                </a:moveTo>
                <a:lnTo>
                  <a:pt x="566801" y="56768"/>
                </a:lnTo>
                <a:lnTo>
                  <a:pt x="563244" y="57023"/>
                </a:lnTo>
                <a:lnTo>
                  <a:pt x="560578" y="60070"/>
                </a:lnTo>
                <a:lnTo>
                  <a:pt x="560832" y="63626"/>
                </a:lnTo>
                <a:lnTo>
                  <a:pt x="561661" y="76455"/>
                </a:lnTo>
                <a:lnTo>
                  <a:pt x="574312" y="75163"/>
                </a:lnTo>
                <a:lnTo>
                  <a:pt x="573532" y="62737"/>
                </a:lnTo>
                <a:lnTo>
                  <a:pt x="573278" y="59308"/>
                </a:lnTo>
                <a:lnTo>
                  <a:pt x="570230" y="56641"/>
                </a:lnTo>
                <a:close/>
              </a:path>
              <a:path w="606425" h="225425">
                <a:moveTo>
                  <a:pt x="596731" y="56641"/>
                </a:moveTo>
                <a:lnTo>
                  <a:pt x="570230" y="56641"/>
                </a:lnTo>
                <a:lnTo>
                  <a:pt x="573278" y="59308"/>
                </a:lnTo>
                <a:lnTo>
                  <a:pt x="573587" y="63626"/>
                </a:lnTo>
                <a:lnTo>
                  <a:pt x="574312" y="75163"/>
                </a:lnTo>
                <a:lnTo>
                  <a:pt x="606425" y="71881"/>
                </a:lnTo>
                <a:lnTo>
                  <a:pt x="596731" y="566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19175" y="1945639"/>
            <a:ext cx="958850" cy="537210"/>
          </a:xfrm>
          <a:custGeom>
            <a:avLst/>
            <a:gdLst/>
            <a:ahLst/>
            <a:cxnLst/>
            <a:rect l="l" t="t" r="r" b="b"/>
            <a:pathLst>
              <a:path w="958850" h="537210">
                <a:moveTo>
                  <a:pt x="46931" y="67883"/>
                </a:moveTo>
                <a:lnTo>
                  <a:pt x="58585" y="104267"/>
                </a:lnTo>
                <a:lnTo>
                  <a:pt x="68275" y="146430"/>
                </a:lnTo>
                <a:lnTo>
                  <a:pt x="75234" y="192532"/>
                </a:lnTo>
                <a:lnTo>
                  <a:pt x="78905" y="241046"/>
                </a:lnTo>
                <a:lnTo>
                  <a:pt x="79375" y="265557"/>
                </a:lnTo>
                <a:lnTo>
                  <a:pt x="79667" y="272034"/>
                </a:lnTo>
                <a:lnTo>
                  <a:pt x="95326" y="312293"/>
                </a:lnTo>
                <a:lnTo>
                  <a:pt x="124231" y="343789"/>
                </a:lnTo>
                <a:lnTo>
                  <a:pt x="156578" y="368173"/>
                </a:lnTo>
                <a:lnTo>
                  <a:pt x="196392" y="391414"/>
                </a:lnTo>
                <a:lnTo>
                  <a:pt x="243039" y="413512"/>
                </a:lnTo>
                <a:lnTo>
                  <a:pt x="296037" y="434467"/>
                </a:lnTo>
                <a:lnTo>
                  <a:pt x="354584" y="453898"/>
                </a:lnTo>
                <a:lnTo>
                  <a:pt x="418211" y="471804"/>
                </a:lnTo>
                <a:lnTo>
                  <a:pt x="486283" y="488061"/>
                </a:lnTo>
                <a:lnTo>
                  <a:pt x="558165" y="502158"/>
                </a:lnTo>
                <a:lnTo>
                  <a:pt x="633094" y="514223"/>
                </a:lnTo>
                <a:lnTo>
                  <a:pt x="671576" y="519302"/>
                </a:lnTo>
                <a:lnTo>
                  <a:pt x="710564" y="523875"/>
                </a:lnTo>
                <a:lnTo>
                  <a:pt x="750188" y="527812"/>
                </a:lnTo>
                <a:lnTo>
                  <a:pt x="790067" y="530987"/>
                </a:lnTo>
                <a:lnTo>
                  <a:pt x="830326" y="533526"/>
                </a:lnTo>
                <a:lnTo>
                  <a:pt x="870712" y="535304"/>
                </a:lnTo>
                <a:lnTo>
                  <a:pt x="911225" y="536448"/>
                </a:lnTo>
                <a:lnTo>
                  <a:pt x="951992" y="536828"/>
                </a:lnTo>
                <a:lnTo>
                  <a:pt x="955420" y="536828"/>
                </a:lnTo>
                <a:lnTo>
                  <a:pt x="958342" y="534035"/>
                </a:lnTo>
                <a:lnTo>
                  <a:pt x="958469" y="527050"/>
                </a:lnTo>
                <a:lnTo>
                  <a:pt x="955548" y="524128"/>
                </a:lnTo>
                <a:lnTo>
                  <a:pt x="952119" y="524128"/>
                </a:lnTo>
                <a:lnTo>
                  <a:pt x="911606" y="523748"/>
                </a:lnTo>
                <a:lnTo>
                  <a:pt x="871219" y="522604"/>
                </a:lnTo>
                <a:lnTo>
                  <a:pt x="831088" y="520826"/>
                </a:lnTo>
                <a:lnTo>
                  <a:pt x="791082" y="518287"/>
                </a:lnTo>
                <a:lnTo>
                  <a:pt x="751332" y="515112"/>
                </a:lnTo>
                <a:lnTo>
                  <a:pt x="712088" y="511175"/>
                </a:lnTo>
                <a:lnTo>
                  <a:pt x="673226" y="506729"/>
                </a:lnTo>
                <a:lnTo>
                  <a:pt x="635000" y="501650"/>
                </a:lnTo>
                <a:lnTo>
                  <a:pt x="597281" y="495935"/>
                </a:lnTo>
                <a:lnTo>
                  <a:pt x="524256" y="482980"/>
                </a:lnTo>
                <a:lnTo>
                  <a:pt x="454787" y="467868"/>
                </a:lnTo>
                <a:lnTo>
                  <a:pt x="389509" y="450976"/>
                </a:lnTo>
                <a:lnTo>
                  <a:pt x="328803" y="432435"/>
                </a:lnTo>
                <a:lnTo>
                  <a:pt x="273558" y="412369"/>
                </a:lnTo>
                <a:lnTo>
                  <a:pt x="224586" y="391287"/>
                </a:lnTo>
                <a:lnTo>
                  <a:pt x="182219" y="369062"/>
                </a:lnTo>
                <a:lnTo>
                  <a:pt x="147434" y="346328"/>
                </a:lnTo>
                <a:lnTo>
                  <a:pt x="110299" y="311276"/>
                </a:lnTo>
                <a:lnTo>
                  <a:pt x="93243" y="276987"/>
                </a:lnTo>
                <a:lnTo>
                  <a:pt x="91592" y="240284"/>
                </a:lnTo>
                <a:lnTo>
                  <a:pt x="90144" y="215392"/>
                </a:lnTo>
                <a:lnTo>
                  <a:pt x="84645" y="166877"/>
                </a:lnTo>
                <a:lnTo>
                  <a:pt x="76072" y="121666"/>
                </a:lnTo>
                <a:lnTo>
                  <a:pt x="64947" y="80899"/>
                </a:lnTo>
                <a:lnTo>
                  <a:pt x="60623" y="68579"/>
                </a:lnTo>
                <a:lnTo>
                  <a:pt x="47396" y="68579"/>
                </a:lnTo>
                <a:lnTo>
                  <a:pt x="46931" y="67883"/>
                </a:lnTo>
                <a:close/>
              </a:path>
              <a:path w="958850" h="537210">
                <a:moveTo>
                  <a:pt x="0" y="0"/>
                </a:moveTo>
                <a:lnTo>
                  <a:pt x="20764" y="82676"/>
                </a:lnTo>
                <a:lnTo>
                  <a:pt x="43668" y="62998"/>
                </a:lnTo>
                <a:lnTo>
                  <a:pt x="34162" y="48768"/>
                </a:lnTo>
                <a:lnTo>
                  <a:pt x="34937" y="44830"/>
                </a:lnTo>
                <a:lnTo>
                  <a:pt x="40779" y="41021"/>
                </a:lnTo>
                <a:lnTo>
                  <a:pt x="69249" y="41021"/>
                </a:lnTo>
                <a:lnTo>
                  <a:pt x="78562" y="33020"/>
                </a:lnTo>
                <a:lnTo>
                  <a:pt x="0" y="0"/>
                </a:lnTo>
                <a:close/>
              </a:path>
              <a:path w="958850" h="537210">
                <a:moveTo>
                  <a:pt x="46685" y="67183"/>
                </a:moveTo>
                <a:lnTo>
                  <a:pt x="46931" y="67883"/>
                </a:lnTo>
                <a:lnTo>
                  <a:pt x="47396" y="68579"/>
                </a:lnTo>
                <a:lnTo>
                  <a:pt x="46685" y="67183"/>
                </a:lnTo>
                <a:close/>
              </a:path>
              <a:path w="958850" h="537210">
                <a:moveTo>
                  <a:pt x="60133" y="67183"/>
                </a:moveTo>
                <a:lnTo>
                  <a:pt x="46685" y="67183"/>
                </a:lnTo>
                <a:lnTo>
                  <a:pt x="47396" y="68579"/>
                </a:lnTo>
                <a:lnTo>
                  <a:pt x="60623" y="68579"/>
                </a:lnTo>
                <a:lnTo>
                  <a:pt x="60133" y="67183"/>
                </a:lnTo>
                <a:close/>
              </a:path>
              <a:path w="958850" h="537210">
                <a:moveTo>
                  <a:pt x="53339" y="54689"/>
                </a:moveTo>
                <a:lnTo>
                  <a:pt x="43668" y="62998"/>
                </a:lnTo>
                <a:lnTo>
                  <a:pt x="46931" y="67883"/>
                </a:lnTo>
                <a:lnTo>
                  <a:pt x="46685" y="67183"/>
                </a:lnTo>
                <a:lnTo>
                  <a:pt x="60133" y="67183"/>
                </a:lnTo>
                <a:lnTo>
                  <a:pt x="58483" y="62484"/>
                </a:lnTo>
                <a:lnTo>
                  <a:pt x="58254" y="61975"/>
                </a:lnTo>
                <a:lnTo>
                  <a:pt x="57950" y="61595"/>
                </a:lnTo>
                <a:lnTo>
                  <a:pt x="53339" y="54689"/>
                </a:lnTo>
                <a:close/>
              </a:path>
              <a:path w="958850" h="537210">
                <a:moveTo>
                  <a:pt x="40779" y="41021"/>
                </a:moveTo>
                <a:lnTo>
                  <a:pt x="34937" y="44830"/>
                </a:lnTo>
                <a:lnTo>
                  <a:pt x="34162" y="48768"/>
                </a:lnTo>
                <a:lnTo>
                  <a:pt x="43668" y="62998"/>
                </a:lnTo>
                <a:lnTo>
                  <a:pt x="53339" y="54689"/>
                </a:lnTo>
                <a:lnTo>
                  <a:pt x="44716" y="41783"/>
                </a:lnTo>
                <a:lnTo>
                  <a:pt x="40779" y="41021"/>
                </a:lnTo>
                <a:close/>
              </a:path>
              <a:path w="958850" h="537210">
                <a:moveTo>
                  <a:pt x="69249" y="41021"/>
                </a:moveTo>
                <a:lnTo>
                  <a:pt x="40779" y="41021"/>
                </a:lnTo>
                <a:lnTo>
                  <a:pt x="44716" y="41783"/>
                </a:lnTo>
                <a:lnTo>
                  <a:pt x="53339" y="54689"/>
                </a:lnTo>
                <a:lnTo>
                  <a:pt x="69249" y="410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186685" y="2340609"/>
            <a:ext cx="144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Δ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804544" y="525398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04544" y="525398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878454" y="4930139"/>
            <a:ext cx="90805" cy="6572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878454" y="4930139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5" h="657225">
                <a:moveTo>
                  <a:pt x="0" y="657225"/>
                </a:moveTo>
                <a:lnTo>
                  <a:pt x="90805" y="657225"/>
                </a:lnTo>
                <a:lnTo>
                  <a:pt x="90805" y="0"/>
                </a:lnTo>
                <a:lnTo>
                  <a:pt x="0" y="0"/>
                </a:lnTo>
                <a:lnTo>
                  <a:pt x="0" y="6572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775969" y="4930139"/>
            <a:ext cx="90804" cy="6572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775969" y="4930139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5" h="657225">
                <a:moveTo>
                  <a:pt x="0" y="657225"/>
                </a:moveTo>
                <a:lnTo>
                  <a:pt x="90804" y="657225"/>
                </a:lnTo>
                <a:lnTo>
                  <a:pt x="90804" y="0"/>
                </a:lnTo>
                <a:lnTo>
                  <a:pt x="0" y="0"/>
                </a:lnTo>
                <a:lnTo>
                  <a:pt x="0" y="6572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554227" y="5276214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048126" y="5151246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166494" y="4923789"/>
            <a:ext cx="76200" cy="330200"/>
          </a:xfrm>
          <a:custGeom>
            <a:avLst/>
            <a:gdLst/>
            <a:ahLst/>
            <a:cxnLst/>
            <a:rect l="l" t="t" r="r" b="b"/>
            <a:pathLst>
              <a:path w="76200" h="330200">
                <a:moveTo>
                  <a:pt x="31750" y="254000"/>
                </a:moveTo>
                <a:lnTo>
                  <a:pt x="0" y="254000"/>
                </a:lnTo>
                <a:lnTo>
                  <a:pt x="38100" y="330200"/>
                </a:lnTo>
                <a:lnTo>
                  <a:pt x="66675" y="273050"/>
                </a:lnTo>
                <a:lnTo>
                  <a:pt x="34594" y="273050"/>
                </a:lnTo>
                <a:lnTo>
                  <a:pt x="31750" y="270256"/>
                </a:lnTo>
                <a:lnTo>
                  <a:pt x="31750" y="254000"/>
                </a:lnTo>
                <a:close/>
              </a:path>
              <a:path w="76200" h="330200">
                <a:moveTo>
                  <a:pt x="41605" y="0"/>
                </a:moveTo>
                <a:lnTo>
                  <a:pt x="34594" y="0"/>
                </a:lnTo>
                <a:lnTo>
                  <a:pt x="31750" y="2794"/>
                </a:lnTo>
                <a:lnTo>
                  <a:pt x="31750" y="270256"/>
                </a:lnTo>
                <a:lnTo>
                  <a:pt x="34594" y="273050"/>
                </a:lnTo>
                <a:lnTo>
                  <a:pt x="41605" y="273050"/>
                </a:lnTo>
                <a:lnTo>
                  <a:pt x="44450" y="270256"/>
                </a:lnTo>
                <a:lnTo>
                  <a:pt x="44450" y="2794"/>
                </a:lnTo>
                <a:lnTo>
                  <a:pt x="41605" y="0"/>
                </a:lnTo>
                <a:close/>
              </a:path>
              <a:path w="76200" h="330200">
                <a:moveTo>
                  <a:pt x="76200" y="254000"/>
                </a:moveTo>
                <a:lnTo>
                  <a:pt x="44450" y="254000"/>
                </a:lnTo>
                <a:lnTo>
                  <a:pt x="44450" y="270256"/>
                </a:lnTo>
                <a:lnTo>
                  <a:pt x="41605" y="273050"/>
                </a:lnTo>
                <a:lnTo>
                  <a:pt x="66675" y="273050"/>
                </a:lnTo>
                <a:lnTo>
                  <a:pt x="76200" y="254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282953" y="4819014"/>
            <a:ext cx="1181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204594" y="5087619"/>
            <a:ext cx="1655445" cy="76200"/>
          </a:xfrm>
          <a:custGeom>
            <a:avLst/>
            <a:gdLst/>
            <a:ahLst/>
            <a:cxnLst/>
            <a:rect l="l" t="t" r="r" b="b"/>
            <a:pathLst>
              <a:path w="165544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94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9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655445" h="76200">
                <a:moveTo>
                  <a:pt x="1579245" y="0"/>
                </a:moveTo>
                <a:lnTo>
                  <a:pt x="1579245" y="76200"/>
                </a:lnTo>
                <a:lnTo>
                  <a:pt x="1642745" y="44450"/>
                </a:lnTo>
                <a:lnTo>
                  <a:pt x="1595501" y="44450"/>
                </a:lnTo>
                <a:lnTo>
                  <a:pt x="1598295" y="41655"/>
                </a:lnTo>
                <a:lnTo>
                  <a:pt x="1598295" y="34543"/>
                </a:lnTo>
                <a:lnTo>
                  <a:pt x="1595501" y="31750"/>
                </a:lnTo>
                <a:lnTo>
                  <a:pt x="1642745" y="31750"/>
                </a:lnTo>
                <a:lnTo>
                  <a:pt x="1579245" y="0"/>
                </a:lnTo>
                <a:close/>
              </a:path>
              <a:path w="1655445" h="76200">
                <a:moveTo>
                  <a:pt x="76200" y="31750"/>
                </a:moveTo>
                <a:lnTo>
                  <a:pt x="59994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9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655445" h="76200">
                <a:moveTo>
                  <a:pt x="157924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579245" y="44450"/>
                </a:lnTo>
                <a:lnTo>
                  <a:pt x="1579245" y="31750"/>
                </a:lnTo>
                <a:close/>
              </a:path>
              <a:path w="1655445" h="76200">
                <a:moveTo>
                  <a:pt x="1642745" y="31750"/>
                </a:moveTo>
                <a:lnTo>
                  <a:pt x="1595501" y="31750"/>
                </a:lnTo>
                <a:lnTo>
                  <a:pt x="1598295" y="34543"/>
                </a:lnTo>
                <a:lnTo>
                  <a:pt x="1598295" y="41655"/>
                </a:lnTo>
                <a:lnTo>
                  <a:pt x="1595501" y="44450"/>
                </a:lnTo>
                <a:lnTo>
                  <a:pt x="1642745" y="44450"/>
                </a:lnTo>
                <a:lnTo>
                  <a:pt x="1655445" y="38100"/>
                </a:lnTo>
                <a:lnTo>
                  <a:pt x="164274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866775" y="5087619"/>
            <a:ext cx="337820" cy="76200"/>
          </a:xfrm>
          <a:custGeom>
            <a:avLst/>
            <a:gdLst/>
            <a:ahLst/>
            <a:cxnLst/>
            <a:rect l="l" t="t" r="r" b="b"/>
            <a:pathLst>
              <a:path w="337819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94" y="44450"/>
                </a:lnTo>
                <a:lnTo>
                  <a:pt x="57150" y="41655"/>
                </a:lnTo>
                <a:lnTo>
                  <a:pt x="57150" y="34543"/>
                </a:lnTo>
                <a:lnTo>
                  <a:pt x="5999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37819" h="76200">
                <a:moveTo>
                  <a:pt x="261619" y="0"/>
                </a:moveTo>
                <a:lnTo>
                  <a:pt x="261619" y="76200"/>
                </a:lnTo>
                <a:lnTo>
                  <a:pt x="325119" y="44450"/>
                </a:lnTo>
                <a:lnTo>
                  <a:pt x="277825" y="44450"/>
                </a:lnTo>
                <a:lnTo>
                  <a:pt x="280669" y="41655"/>
                </a:lnTo>
                <a:lnTo>
                  <a:pt x="280669" y="34543"/>
                </a:lnTo>
                <a:lnTo>
                  <a:pt x="277825" y="31750"/>
                </a:lnTo>
                <a:lnTo>
                  <a:pt x="325119" y="31750"/>
                </a:lnTo>
                <a:lnTo>
                  <a:pt x="261619" y="0"/>
                </a:lnTo>
                <a:close/>
              </a:path>
              <a:path w="337819" h="76200">
                <a:moveTo>
                  <a:pt x="76200" y="31750"/>
                </a:moveTo>
                <a:lnTo>
                  <a:pt x="59994" y="31750"/>
                </a:lnTo>
                <a:lnTo>
                  <a:pt x="57150" y="34543"/>
                </a:lnTo>
                <a:lnTo>
                  <a:pt x="57150" y="41655"/>
                </a:lnTo>
                <a:lnTo>
                  <a:pt x="5999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37819" h="76200">
                <a:moveTo>
                  <a:pt x="261619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61619" y="44450"/>
                </a:lnTo>
                <a:lnTo>
                  <a:pt x="261619" y="31750"/>
                </a:lnTo>
                <a:close/>
              </a:path>
              <a:path w="337819" h="76200">
                <a:moveTo>
                  <a:pt x="325119" y="31750"/>
                </a:moveTo>
                <a:lnTo>
                  <a:pt x="277825" y="31750"/>
                </a:lnTo>
                <a:lnTo>
                  <a:pt x="280669" y="34543"/>
                </a:lnTo>
                <a:lnTo>
                  <a:pt x="280669" y="41655"/>
                </a:lnTo>
                <a:lnTo>
                  <a:pt x="277825" y="44450"/>
                </a:lnTo>
                <a:lnTo>
                  <a:pt x="325119" y="44450"/>
                </a:lnTo>
                <a:lnTo>
                  <a:pt x="337819" y="38100"/>
                </a:lnTo>
                <a:lnTo>
                  <a:pt x="32511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964488" y="4870830"/>
            <a:ext cx="9531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45819" algn="l"/>
              </a:tabLst>
            </a:pPr>
            <a:r>
              <a:rPr dirty="0" sz="1400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866775" y="5331459"/>
            <a:ext cx="2090420" cy="241935"/>
          </a:xfrm>
          <a:custGeom>
            <a:avLst/>
            <a:gdLst/>
            <a:ahLst/>
            <a:cxnLst/>
            <a:rect l="l" t="t" r="r" b="b"/>
            <a:pathLst>
              <a:path w="2090420" h="241935">
                <a:moveTo>
                  <a:pt x="0" y="13335"/>
                </a:moveTo>
                <a:lnTo>
                  <a:pt x="16817" y="4941"/>
                </a:lnTo>
                <a:lnTo>
                  <a:pt x="37385" y="0"/>
                </a:lnTo>
                <a:lnTo>
                  <a:pt x="65454" y="1726"/>
                </a:lnTo>
                <a:lnTo>
                  <a:pt x="104775" y="13335"/>
                </a:lnTo>
                <a:lnTo>
                  <a:pt x="138200" y="29336"/>
                </a:lnTo>
                <a:lnTo>
                  <a:pt x="176600" y="52022"/>
                </a:lnTo>
                <a:lnTo>
                  <a:pt x="219551" y="78660"/>
                </a:lnTo>
                <a:lnTo>
                  <a:pt x="266629" y="106515"/>
                </a:lnTo>
                <a:lnTo>
                  <a:pt x="317411" y="132853"/>
                </a:lnTo>
                <a:lnTo>
                  <a:pt x="371475" y="154939"/>
                </a:lnTo>
                <a:lnTo>
                  <a:pt x="413771" y="170005"/>
                </a:lnTo>
                <a:lnTo>
                  <a:pt x="457557" y="185926"/>
                </a:lnTo>
                <a:lnTo>
                  <a:pt x="503187" y="201653"/>
                </a:lnTo>
                <a:lnTo>
                  <a:pt x="551021" y="216138"/>
                </a:lnTo>
                <a:lnTo>
                  <a:pt x="601414" y="228330"/>
                </a:lnTo>
                <a:lnTo>
                  <a:pt x="654724" y="237182"/>
                </a:lnTo>
                <a:lnTo>
                  <a:pt x="711309" y="241643"/>
                </a:lnTo>
                <a:lnTo>
                  <a:pt x="771525" y="240664"/>
                </a:lnTo>
                <a:lnTo>
                  <a:pt x="814846" y="236126"/>
                </a:lnTo>
                <a:lnTo>
                  <a:pt x="861503" y="228273"/>
                </a:lnTo>
                <a:lnTo>
                  <a:pt x="910838" y="217656"/>
                </a:lnTo>
                <a:lnTo>
                  <a:pt x="962189" y="204822"/>
                </a:lnTo>
                <a:lnTo>
                  <a:pt x="1014899" y="190322"/>
                </a:lnTo>
                <a:lnTo>
                  <a:pt x="1068308" y="174704"/>
                </a:lnTo>
                <a:lnTo>
                  <a:pt x="1121756" y="158517"/>
                </a:lnTo>
                <a:lnTo>
                  <a:pt x="1174585" y="142310"/>
                </a:lnTo>
                <a:lnTo>
                  <a:pt x="1226135" y="126632"/>
                </a:lnTo>
                <a:lnTo>
                  <a:pt x="1275747" y="112033"/>
                </a:lnTo>
                <a:lnTo>
                  <a:pt x="1322761" y="99061"/>
                </a:lnTo>
                <a:lnTo>
                  <a:pt x="1366520" y="88264"/>
                </a:lnTo>
                <a:lnTo>
                  <a:pt x="1428266" y="74705"/>
                </a:lnTo>
                <a:lnTo>
                  <a:pt x="1487586" y="62537"/>
                </a:lnTo>
                <a:lnTo>
                  <a:pt x="1544198" y="51664"/>
                </a:lnTo>
                <a:lnTo>
                  <a:pt x="1597818" y="41989"/>
                </a:lnTo>
                <a:lnTo>
                  <a:pt x="1648164" y="33415"/>
                </a:lnTo>
                <a:lnTo>
                  <a:pt x="1694953" y="25846"/>
                </a:lnTo>
                <a:lnTo>
                  <a:pt x="1737903" y="19185"/>
                </a:lnTo>
                <a:lnTo>
                  <a:pt x="1776730" y="13335"/>
                </a:lnTo>
                <a:lnTo>
                  <a:pt x="1838146" y="5486"/>
                </a:lnTo>
                <a:lnTo>
                  <a:pt x="1881822" y="2460"/>
                </a:lnTo>
                <a:lnTo>
                  <a:pt x="1916926" y="2172"/>
                </a:lnTo>
                <a:lnTo>
                  <a:pt x="1952625" y="2539"/>
                </a:lnTo>
                <a:lnTo>
                  <a:pt x="1992104" y="3958"/>
                </a:lnTo>
                <a:lnTo>
                  <a:pt x="2030333" y="7223"/>
                </a:lnTo>
                <a:lnTo>
                  <a:pt x="2064156" y="10844"/>
                </a:lnTo>
                <a:lnTo>
                  <a:pt x="2090420" y="133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697482" y="5613272"/>
            <a:ext cx="1009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969260" y="4972176"/>
            <a:ext cx="314960" cy="739140"/>
          </a:xfrm>
          <a:custGeom>
            <a:avLst/>
            <a:gdLst/>
            <a:ahLst/>
            <a:cxnLst/>
            <a:rect l="l" t="t" r="r" b="b"/>
            <a:pathLst>
              <a:path w="314960" h="739139">
                <a:moveTo>
                  <a:pt x="14350" y="655066"/>
                </a:moveTo>
                <a:lnTo>
                  <a:pt x="0" y="739013"/>
                </a:lnTo>
                <a:lnTo>
                  <a:pt x="75818" y="700024"/>
                </a:lnTo>
                <a:lnTo>
                  <a:pt x="68873" y="694944"/>
                </a:lnTo>
                <a:lnTo>
                  <a:pt x="36575" y="694944"/>
                </a:lnTo>
                <a:lnTo>
                  <a:pt x="33781" y="692912"/>
                </a:lnTo>
                <a:lnTo>
                  <a:pt x="30987" y="690753"/>
                </a:lnTo>
                <a:lnTo>
                  <a:pt x="30352" y="686816"/>
                </a:lnTo>
                <a:lnTo>
                  <a:pt x="32512" y="684022"/>
                </a:lnTo>
                <a:lnTo>
                  <a:pt x="40131" y="673921"/>
                </a:lnTo>
                <a:lnTo>
                  <a:pt x="14350" y="655066"/>
                </a:lnTo>
                <a:close/>
              </a:path>
              <a:path w="314960" h="739139">
                <a:moveTo>
                  <a:pt x="40131" y="673921"/>
                </a:moveTo>
                <a:lnTo>
                  <a:pt x="32512" y="684022"/>
                </a:lnTo>
                <a:lnTo>
                  <a:pt x="30352" y="686816"/>
                </a:lnTo>
                <a:lnTo>
                  <a:pt x="30987" y="690753"/>
                </a:lnTo>
                <a:lnTo>
                  <a:pt x="33781" y="692912"/>
                </a:lnTo>
                <a:lnTo>
                  <a:pt x="36575" y="694944"/>
                </a:lnTo>
                <a:lnTo>
                  <a:pt x="40512" y="694436"/>
                </a:lnTo>
                <a:lnTo>
                  <a:pt x="42671" y="691642"/>
                </a:lnTo>
                <a:lnTo>
                  <a:pt x="50373" y="681413"/>
                </a:lnTo>
                <a:lnTo>
                  <a:pt x="40131" y="673921"/>
                </a:lnTo>
                <a:close/>
              </a:path>
              <a:path w="314960" h="739139">
                <a:moveTo>
                  <a:pt x="50373" y="681413"/>
                </a:moveTo>
                <a:lnTo>
                  <a:pt x="42671" y="691642"/>
                </a:lnTo>
                <a:lnTo>
                  <a:pt x="40512" y="694436"/>
                </a:lnTo>
                <a:lnTo>
                  <a:pt x="36575" y="694944"/>
                </a:lnTo>
                <a:lnTo>
                  <a:pt x="68873" y="694944"/>
                </a:lnTo>
                <a:lnTo>
                  <a:pt x="50373" y="681413"/>
                </a:lnTo>
                <a:close/>
              </a:path>
              <a:path w="314960" h="739139">
                <a:moveTo>
                  <a:pt x="180466" y="0"/>
                </a:moveTo>
                <a:lnTo>
                  <a:pt x="176529" y="0"/>
                </a:lnTo>
                <a:lnTo>
                  <a:pt x="173989" y="2412"/>
                </a:lnTo>
                <a:lnTo>
                  <a:pt x="171450" y="4953"/>
                </a:lnTo>
                <a:lnTo>
                  <a:pt x="171450" y="8890"/>
                </a:lnTo>
                <a:lnTo>
                  <a:pt x="202564" y="40132"/>
                </a:lnTo>
                <a:lnTo>
                  <a:pt x="216407" y="54610"/>
                </a:lnTo>
                <a:lnTo>
                  <a:pt x="242442" y="83947"/>
                </a:lnTo>
                <a:lnTo>
                  <a:pt x="265175" y="114681"/>
                </a:lnTo>
                <a:lnTo>
                  <a:pt x="290575" y="163830"/>
                </a:lnTo>
                <a:lnTo>
                  <a:pt x="302132" y="218440"/>
                </a:lnTo>
                <a:lnTo>
                  <a:pt x="302387" y="238125"/>
                </a:lnTo>
                <a:lnTo>
                  <a:pt x="301625" y="248158"/>
                </a:lnTo>
                <a:lnTo>
                  <a:pt x="292862" y="291846"/>
                </a:lnTo>
                <a:lnTo>
                  <a:pt x="276987" y="330708"/>
                </a:lnTo>
                <a:lnTo>
                  <a:pt x="253364" y="375158"/>
                </a:lnTo>
                <a:lnTo>
                  <a:pt x="223646" y="423037"/>
                </a:lnTo>
                <a:lnTo>
                  <a:pt x="201421" y="456438"/>
                </a:lnTo>
                <a:lnTo>
                  <a:pt x="177926" y="490220"/>
                </a:lnTo>
                <a:lnTo>
                  <a:pt x="153542" y="523875"/>
                </a:lnTo>
                <a:lnTo>
                  <a:pt x="129031" y="557022"/>
                </a:lnTo>
                <a:lnTo>
                  <a:pt x="104775" y="589153"/>
                </a:lnTo>
                <a:lnTo>
                  <a:pt x="81279" y="619887"/>
                </a:lnTo>
                <a:lnTo>
                  <a:pt x="70103" y="634619"/>
                </a:lnTo>
                <a:lnTo>
                  <a:pt x="59181" y="648716"/>
                </a:lnTo>
                <a:lnTo>
                  <a:pt x="40131" y="673921"/>
                </a:lnTo>
                <a:lnTo>
                  <a:pt x="50373" y="681413"/>
                </a:lnTo>
                <a:lnTo>
                  <a:pt x="58927" y="670052"/>
                </a:lnTo>
                <a:lnTo>
                  <a:pt x="69341" y="656463"/>
                </a:lnTo>
                <a:lnTo>
                  <a:pt x="80137" y="642239"/>
                </a:lnTo>
                <a:lnTo>
                  <a:pt x="91439" y="627634"/>
                </a:lnTo>
                <a:lnTo>
                  <a:pt x="139319" y="564515"/>
                </a:lnTo>
                <a:lnTo>
                  <a:pt x="163956" y="531241"/>
                </a:lnTo>
                <a:lnTo>
                  <a:pt x="188340" y="497459"/>
                </a:lnTo>
                <a:lnTo>
                  <a:pt x="212089" y="463423"/>
                </a:lnTo>
                <a:lnTo>
                  <a:pt x="234441" y="429895"/>
                </a:lnTo>
                <a:lnTo>
                  <a:pt x="255015" y="397256"/>
                </a:lnTo>
                <a:lnTo>
                  <a:pt x="281304" y="350647"/>
                </a:lnTo>
                <a:lnTo>
                  <a:pt x="300609" y="308229"/>
                </a:lnTo>
                <a:lnTo>
                  <a:pt x="311023" y="271526"/>
                </a:lnTo>
                <a:lnTo>
                  <a:pt x="314951" y="238125"/>
                </a:lnTo>
                <a:lnTo>
                  <a:pt x="314832" y="217043"/>
                </a:lnTo>
                <a:lnTo>
                  <a:pt x="308355" y="177419"/>
                </a:lnTo>
                <a:lnTo>
                  <a:pt x="294766" y="141097"/>
                </a:lnTo>
                <a:lnTo>
                  <a:pt x="275589" y="107315"/>
                </a:lnTo>
                <a:lnTo>
                  <a:pt x="252094" y="75819"/>
                </a:lnTo>
                <a:lnTo>
                  <a:pt x="225551" y="45720"/>
                </a:lnTo>
                <a:lnTo>
                  <a:pt x="183006" y="2412"/>
                </a:lnTo>
                <a:lnTo>
                  <a:pt x="1804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61048" y="5071236"/>
            <a:ext cx="314960" cy="739140"/>
          </a:xfrm>
          <a:custGeom>
            <a:avLst/>
            <a:gdLst/>
            <a:ahLst/>
            <a:cxnLst/>
            <a:rect l="l" t="t" r="r" b="b"/>
            <a:pathLst>
              <a:path w="314959" h="739139">
                <a:moveTo>
                  <a:pt x="264644" y="681442"/>
                </a:moveTo>
                <a:lnTo>
                  <a:pt x="239153" y="700151"/>
                </a:lnTo>
                <a:lnTo>
                  <a:pt x="314947" y="739013"/>
                </a:lnTo>
                <a:lnTo>
                  <a:pt x="307406" y="694944"/>
                </a:lnTo>
                <a:lnTo>
                  <a:pt x="278384" y="694944"/>
                </a:lnTo>
                <a:lnTo>
                  <a:pt x="274396" y="694436"/>
                </a:lnTo>
                <a:lnTo>
                  <a:pt x="264644" y="681442"/>
                </a:lnTo>
                <a:close/>
              </a:path>
              <a:path w="314959" h="739139">
                <a:moveTo>
                  <a:pt x="274893" y="673920"/>
                </a:moveTo>
                <a:lnTo>
                  <a:pt x="264644" y="681442"/>
                </a:lnTo>
                <a:lnTo>
                  <a:pt x="274396" y="694436"/>
                </a:lnTo>
                <a:lnTo>
                  <a:pt x="278384" y="694944"/>
                </a:lnTo>
                <a:lnTo>
                  <a:pt x="281190" y="692912"/>
                </a:lnTo>
                <a:lnTo>
                  <a:pt x="283997" y="690752"/>
                </a:lnTo>
                <a:lnTo>
                  <a:pt x="284568" y="686816"/>
                </a:lnTo>
                <a:lnTo>
                  <a:pt x="274893" y="673920"/>
                </a:lnTo>
                <a:close/>
              </a:path>
              <a:path w="314959" h="739139">
                <a:moveTo>
                  <a:pt x="300583" y="655066"/>
                </a:moveTo>
                <a:lnTo>
                  <a:pt x="274893" y="673920"/>
                </a:lnTo>
                <a:lnTo>
                  <a:pt x="284568" y="686816"/>
                </a:lnTo>
                <a:lnTo>
                  <a:pt x="283997" y="690752"/>
                </a:lnTo>
                <a:lnTo>
                  <a:pt x="281190" y="692912"/>
                </a:lnTo>
                <a:lnTo>
                  <a:pt x="278384" y="694944"/>
                </a:lnTo>
                <a:lnTo>
                  <a:pt x="307406" y="694944"/>
                </a:lnTo>
                <a:lnTo>
                  <a:pt x="300583" y="655066"/>
                </a:lnTo>
                <a:close/>
              </a:path>
              <a:path w="314959" h="739139">
                <a:moveTo>
                  <a:pt x="138544" y="0"/>
                </a:moveTo>
                <a:lnTo>
                  <a:pt x="134531" y="0"/>
                </a:lnTo>
                <a:lnTo>
                  <a:pt x="132054" y="2412"/>
                </a:lnTo>
                <a:lnTo>
                  <a:pt x="103479" y="31114"/>
                </a:lnTo>
                <a:lnTo>
                  <a:pt x="75857" y="60579"/>
                </a:lnTo>
                <a:lnTo>
                  <a:pt x="50698" y="91312"/>
                </a:lnTo>
                <a:lnTo>
                  <a:pt x="29235" y="123825"/>
                </a:lnTo>
                <a:lnTo>
                  <a:pt x="12687" y="158876"/>
                </a:lnTo>
                <a:lnTo>
                  <a:pt x="2425" y="196850"/>
                </a:lnTo>
                <a:lnTo>
                  <a:pt x="0" y="238125"/>
                </a:lnTo>
                <a:lnTo>
                  <a:pt x="673" y="249047"/>
                </a:lnTo>
                <a:lnTo>
                  <a:pt x="9944" y="295401"/>
                </a:lnTo>
                <a:lnTo>
                  <a:pt x="26479" y="336042"/>
                </a:lnTo>
                <a:lnTo>
                  <a:pt x="50533" y="381254"/>
                </a:lnTo>
                <a:lnTo>
                  <a:pt x="80530" y="429895"/>
                </a:lnTo>
                <a:lnTo>
                  <a:pt x="102984" y="463423"/>
                </a:lnTo>
                <a:lnTo>
                  <a:pt x="126568" y="497459"/>
                </a:lnTo>
                <a:lnTo>
                  <a:pt x="151028" y="531241"/>
                </a:lnTo>
                <a:lnTo>
                  <a:pt x="175742" y="564642"/>
                </a:lnTo>
                <a:lnTo>
                  <a:pt x="200063" y="596773"/>
                </a:lnTo>
                <a:lnTo>
                  <a:pt x="223608" y="627634"/>
                </a:lnTo>
                <a:lnTo>
                  <a:pt x="234861" y="642238"/>
                </a:lnTo>
                <a:lnTo>
                  <a:pt x="256095" y="670051"/>
                </a:lnTo>
                <a:lnTo>
                  <a:pt x="264644" y="681442"/>
                </a:lnTo>
                <a:lnTo>
                  <a:pt x="274893" y="673920"/>
                </a:lnTo>
                <a:lnTo>
                  <a:pt x="266179" y="662305"/>
                </a:lnTo>
                <a:lnTo>
                  <a:pt x="255803" y="648716"/>
                </a:lnTo>
                <a:lnTo>
                  <a:pt x="244932" y="634619"/>
                </a:lnTo>
                <a:lnTo>
                  <a:pt x="210197" y="589152"/>
                </a:lnTo>
                <a:lnTo>
                  <a:pt x="185940" y="557022"/>
                </a:lnTo>
                <a:lnTo>
                  <a:pt x="161315" y="523875"/>
                </a:lnTo>
                <a:lnTo>
                  <a:pt x="137007" y="490220"/>
                </a:lnTo>
                <a:lnTo>
                  <a:pt x="113538" y="456438"/>
                </a:lnTo>
                <a:lnTo>
                  <a:pt x="91224" y="423037"/>
                </a:lnTo>
                <a:lnTo>
                  <a:pt x="70942" y="390779"/>
                </a:lnTo>
                <a:lnTo>
                  <a:pt x="45085" y="345059"/>
                </a:lnTo>
                <a:lnTo>
                  <a:pt x="26441" y="304164"/>
                </a:lnTo>
                <a:lnTo>
                  <a:pt x="14643" y="258699"/>
                </a:lnTo>
                <a:lnTo>
                  <a:pt x="12687" y="238125"/>
                </a:lnTo>
                <a:lnTo>
                  <a:pt x="12750" y="218439"/>
                </a:lnTo>
                <a:lnTo>
                  <a:pt x="24384" y="163830"/>
                </a:lnTo>
                <a:lnTo>
                  <a:pt x="49834" y="114681"/>
                </a:lnTo>
                <a:lnTo>
                  <a:pt x="72618" y="83947"/>
                </a:lnTo>
                <a:lnTo>
                  <a:pt x="98552" y="54610"/>
                </a:lnTo>
                <a:lnTo>
                  <a:pt x="141046" y="11430"/>
                </a:lnTo>
                <a:lnTo>
                  <a:pt x="143522" y="8889"/>
                </a:lnTo>
                <a:lnTo>
                  <a:pt x="143522" y="4952"/>
                </a:lnTo>
                <a:lnTo>
                  <a:pt x="141033" y="2412"/>
                </a:lnTo>
                <a:lnTo>
                  <a:pt x="1385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522223" y="5837300"/>
            <a:ext cx="5549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P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5">
                <a:latin typeface="Calibri"/>
                <a:cs typeface="Calibri"/>
              </a:rPr>
              <a:t>b</a:t>
            </a:r>
            <a:r>
              <a:rPr dirty="0" baseline="40123" sz="1350" spc="-7">
                <a:latin typeface="Calibri"/>
                <a:cs typeface="Calibri"/>
              </a:rPr>
              <a:t>2</a:t>
            </a:r>
            <a:r>
              <a:rPr dirty="0" sz="1400" spc="-5">
                <a:latin typeface="Calibri"/>
                <a:cs typeface="Calibri"/>
              </a:rPr>
              <a:t>/L</a:t>
            </a:r>
            <a:r>
              <a:rPr dirty="0" baseline="40123" sz="1350">
                <a:latin typeface="Calibri"/>
                <a:cs typeface="Calibri"/>
              </a:rPr>
              <a:t>2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633598" y="5738240"/>
            <a:ext cx="4965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Pba</a:t>
            </a:r>
            <a:r>
              <a:rPr dirty="0" sz="1400" spc="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/L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903347" y="5719952"/>
            <a:ext cx="28511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3360" algn="l"/>
              </a:tabLst>
            </a:pPr>
            <a:r>
              <a:rPr dirty="0" sz="900">
                <a:latin typeface="Calibri"/>
                <a:cs typeface="Calibri"/>
              </a:rPr>
              <a:t>2	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4275454" y="538225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275454" y="538225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6349365" y="5058409"/>
            <a:ext cx="90804" cy="6572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6349365" y="5058409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4" h="657225">
                <a:moveTo>
                  <a:pt x="0" y="657225"/>
                </a:moveTo>
                <a:lnTo>
                  <a:pt x="90804" y="657225"/>
                </a:lnTo>
                <a:lnTo>
                  <a:pt x="90804" y="0"/>
                </a:lnTo>
                <a:lnTo>
                  <a:pt x="0" y="0"/>
                </a:lnTo>
                <a:lnTo>
                  <a:pt x="0" y="6572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246879" y="5058409"/>
            <a:ext cx="90804" cy="65722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246879" y="5058409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4" h="657225">
                <a:moveTo>
                  <a:pt x="0" y="657225"/>
                </a:moveTo>
                <a:lnTo>
                  <a:pt x="90804" y="657225"/>
                </a:lnTo>
                <a:lnTo>
                  <a:pt x="90804" y="0"/>
                </a:lnTo>
                <a:lnTo>
                  <a:pt x="0" y="0"/>
                </a:lnTo>
                <a:lnTo>
                  <a:pt x="0" y="6572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4026789" y="5404484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520433" y="5280786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335779" y="5052059"/>
            <a:ext cx="76200" cy="330200"/>
          </a:xfrm>
          <a:custGeom>
            <a:avLst/>
            <a:gdLst/>
            <a:ahLst/>
            <a:cxnLst/>
            <a:rect l="l" t="t" r="r" b="b"/>
            <a:pathLst>
              <a:path w="76200" h="330200">
                <a:moveTo>
                  <a:pt x="31750" y="254000"/>
                </a:moveTo>
                <a:lnTo>
                  <a:pt x="0" y="254000"/>
                </a:lnTo>
                <a:lnTo>
                  <a:pt x="38100" y="330200"/>
                </a:lnTo>
                <a:lnTo>
                  <a:pt x="66675" y="273050"/>
                </a:lnTo>
                <a:lnTo>
                  <a:pt x="34544" y="273050"/>
                </a:lnTo>
                <a:lnTo>
                  <a:pt x="31750" y="270256"/>
                </a:lnTo>
                <a:lnTo>
                  <a:pt x="31750" y="254000"/>
                </a:lnTo>
                <a:close/>
              </a:path>
              <a:path w="76200" h="33020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70256"/>
                </a:lnTo>
                <a:lnTo>
                  <a:pt x="34544" y="273050"/>
                </a:lnTo>
                <a:lnTo>
                  <a:pt x="41656" y="273050"/>
                </a:lnTo>
                <a:lnTo>
                  <a:pt x="44450" y="27025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30200">
                <a:moveTo>
                  <a:pt x="76200" y="254000"/>
                </a:moveTo>
                <a:lnTo>
                  <a:pt x="44450" y="254000"/>
                </a:lnTo>
                <a:lnTo>
                  <a:pt x="44450" y="270256"/>
                </a:lnTo>
                <a:lnTo>
                  <a:pt x="41656" y="273050"/>
                </a:lnTo>
                <a:lnTo>
                  <a:pt x="66675" y="273050"/>
                </a:lnTo>
                <a:lnTo>
                  <a:pt x="76200" y="254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5169789" y="4819014"/>
            <a:ext cx="6038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W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kNlm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4337684" y="5459729"/>
            <a:ext cx="2090420" cy="243204"/>
          </a:xfrm>
          <a:custGeom>
            <a:avLst/>
            <a:gdLst/>
            <a:ahLst/>
            <a:cxnLst/>
            <a:rect l="l" t="t" r="r" b="b"/>
            <a:pathLst>
              <a:path w="2090420" h="243204">
                <a:moveTo>
                  <a:pt x="0" y="13334"/>
                </a:moveTo>
                <a:lnTo>
                  <a:pt x="16817" y="4941"/>
                </a:lnTo>
                <a:lnTo>
                  <a:pt x="37385" y="0"/>
                </a:lnTo>
                <a:lnTo>
                  <a:pt x="65454" y="1726"/>
                </a:lnTo>
                <a:lnTo>
                  <a:pt x="104775" y="13334"/>
                </a:lnTo>
                <a:lnTo>
                  <a:pt x="138200" y="29336"/>
                </a:lnTo>
                <a:lnTo>
                  <a:pt x="176600" y="52022"/>
                </a:lnTo>
                <a:lnTo>
                  <a:pt x="219551" y="78660"/>
                </a:lnTo>
                <a:lnTo>
                  <a:pt x="266629" y="106515"/>
                </a:lnTo>
                <a:lnTo>
                  <a:pt x="317411" y="132853"/>
                </a:lnTo>
                <a:lnTo>
                  <a:pt x="371475" y="154939"/>
                </a:lnTo>
                <a:lnTo>
                  <a:pt x="413407" y="169223"/>
                </a:lnTo>
                <a:lnTo>
                  <a:pt x="456307" y="183247"/>
                </a:lnTo>
                <a:lnTo>
                  <a:pt x="500843" y="196630"/>
                </a:lnTo>
                <a:lnTo>
                  <a:pt x="547687" y="208994"/>
                </a:lnTo>
                <a:lnTo>
                  <a:pt x="597507" y="219959"/>
                </a:lnTo>
                <a:lnTo>
                  <a:pt x="650974" y="229145"/>
                </a:lnTo>
                <a:lnTo>
                  <a:pt x="708756" y="236174"/>
                </a:lnTo>
                <a:lnTo>
                  <a:pt x="771525" y="240664"/>
                </a:lnTo>
                <a:lnTo>
                  <a:pt x="813782" y="242188"/>
                </a:lnTo>
                <a:lnTo>
                  <a:pt x="859546" y="242953"/>
                </a:lnTo>
                <a:lnTo>
                  <a:pt x="908198" y="242969"/>
                </a:lnTo>
                <a:lnTo>
                  <a:pt x="959118" y="242245"/>
                </a:lnTo>
                <a:lnTo>
                  <a:pt x="1011687" y="240789"/>
                </a:lnTo>
                <a:lnTo>
                  <a:pt x="1065286" y="238609"/>
                </a:lnTo>
                <a:lnTo>
                  <a:pt x="1119297" y="235716"/>
                </a:lnTo>
                <a:lnTo>
                  <a:pt x="1173099" y="232116"/>
                </a:lnTo>
                <a:lnTo>
                  <a:pt x="1226074" y="227819"/>
                </a:lnTo>
                <a:lnTo>
                  <a:pt x="1277602" y="222834"/>
                </a:lnTo>
                <a:lnTo>
                  <a:pt x="1327066" y="217169"/>
                </a:lnTo>
                <a:lnTo>
                  <a:pt x="1373844" y="210833"/>
                </a:lnTo>
                <a:lnTo>
                  <a:pt x="1417319" y="203834"/>
                </a:lnTo>
                <a:lnTo>
                  <a:pt x="1476915" y="191354"/>
                </a:lnTo>
                <a:lnTo>
                  <a:pt x="1535100" y="175675"/>
                </a:lnTo>
                <a:lnTo>
                  <a:pt x="1591310" y="157691"/>
                </a:lnTo>
                <a:lnTo>
                  <a:pt x="1644979" y="138296"/>
                </a:lnTo>
                <a:lnTo>
                  <a:pt x="1695544" y="118384"/>
                </a:lnTo>
                <a:lnTo>
                  <a:pt x="1742439" y="98848"/>
                </a:lnTo>
                <a:lnTo>
                  <a:pt x="1785102" y="80582"/>
                </a:lnTo>
                <a:lnTo>
                  <a:pt x="1822967" y="64479"/>
                </a:lnTo>
                <a:lnTo>
                  <a:pt x="1855469" y="51434"/>
                </a:lnTo>
                <a:lnTo>
                  <a:pt x="1902618" y="30489"/>
                </a:lnTo>
                <a:lnTo>
                  <a:pt x="1922621" y="16748"/>
                </a:lnTo>
                <a:lnTo>
                  <a:pt x="1933336" y="8126"/>
                </a:lnTo>
                <a:lnTo>
                  <a:pt x="1952625" y="2539"/>
                </a:lnTo>
                <a:lnTo>
                  <a:pt x="1986746" y="1279"/>
                </a:lnTo>
                <a:lnTo>
                  <a:pt x="2025570" y="4841"/>
                </a:lnTo>
                <a:lnTo>
                  <a:pt x="2062370" y="9951"/>
                </a:lnTo>
                <a:lnTo>
                  <a:pt x="2090419" y="1333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5169789" y="5741288"/>
            <a:ext cx="1009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6440170" y="5100319"/>
            <a:ext cx="314960" cy="739140"/>
          </a:xfrm>
          <a:custGeom>
            <a:avLst/>
            <a:gdLst/>
            <a:ahLst/>
            <a:cxnLst/>
            <a:rect l="l" t="t" r="r" b="b"/>
            <a:pathLst>
              <a:path w="314959" h="739139">
                <a:moveTo>
                  <a:pt x="14350" y="655192"/>
                </a:moveTo>
                <a:lnTo>
                  <a:pt x="0" y="739139"/>
                </a:lnTo>
                <a:lnTo>
                  <a:pt x="75819" y="700277"/>
                </a:lnTo>
                <a:lnTo>
                  <a:pt x="68719" y="695071"/>
                </a:lnTo>
                <a:lnTo>
                  <a:pt x="36575" y="695071"/>
                </a:lnTo>
                <a:lnTo>
                  <a:pt x="33781" y="693038"/>
                </a:lnTo>
                <a:lnTo>
                  <a:pt x="30987" y="690879"/>
                </a:lnTo>
                <a:lnTo>
                  <a:pt x="30352" y="686942"/>
                </a:lnTo>
                <a:lnTo>
                  <a:pt x="32512" y="684149"/>
                </a:lnTo>
                <a:lnTo>
                  <a:pt x="40105" y="674083"/>
                </a:lnTo>
                <a:lnTo>
                  <a:pt x="14350" y="655192"/>
                </a:lnTo>
                <a:close/>
              </a:path>
              <a:path w="314959" h="739139">
                <a:moveTo>
                  <a:pt x="40105" y="674083"/>
                </a:moveTo>
                <a:lnTo>
                  <a:pt x="32512" y="684149"/>
                </a:lnTo>
                <a:lnTo>
                  <a:pt x="30352" y="686942"/>
                </a:lnTo>
                <a:lnTo>
                  <a:pt x="30987" y="690879"/>
                </a:lnTo>
                <a:lnTo>
                  <a:pt x="33781" y="693038"/>
                </a:lnTo>
                <a:lnTo>
                  <a:pt x="36575" y="695071"/>
                </a:lnTo>
                <a:lnTo>
                  <a:pt x="40512" y="694563"/>
                </a:lnTo>
                <a:lnTo>
                  <a:pt x="42671" y="691768"/>
                </a:lnTo>
                <a:lnTo>
                  <a:pt x="50337" y="681588"/>
                </a:lnTo>
                <a:lnTo>
                  <a:pt x="40105" y="674083"/>
                </a:lnTo>
                <a:close/>
              </a:path>
              <a:path w="314959" h="739139">
                <a:moveTo>
                  <a:pt x="50337" y="681588"/>
                </a:moveTo>
                <a:lnTo>
                  <a:pt x="42671" y="691768"/>
                </a:lnTo>
                <a:lnTo>
                  <a:pt x="40512" y="694563"/>
                </a:lnTo>
                <a:lnTo>
                  <a:pt x="36575" y="695071"/>
                </a:lnTo>
                <a:lnTo>
                  <a:pt x="68719" y="695071"/>
                </a:lnTo>
                <a:lnTo>
                  <a:pt x="50337" y="681588"/>
                </a:lnTo>
                <a:close/>
              </a:path>
              <a:path w="314959" h="739139">
                <a:moveTo>
                  <a:pt x="180466" y="0"/>
                </a:moveTo>
                <a:lnTo>
                  <a:pt x="176529" y="0"/>
                </a:lnTo>
                <a:lnTo>
                  <a:pt x="173989" y="2539"/>
                </a:lnTo>
                <a:lnTo>
                  <a:pt x="171450" y="4952"/>
                </a:lnTo>
                <a:lnTo>
                  <a:pt x="171450" y="9016"/>
                </a:lnTo>
                <a:lnTo>
                  <a:pt x="173989" y="11429"/>
                </a:lnTo>
                <a:lnTo>
                  <a:pt x="202564" y="40131"/>
                </a:lnTo>
                <a:lnTo>
                  <a:pt x="229743" y="69341"/>
                </a:lnTo>
                <a:lnTo>
                  <a:pt x="254253" y="99313"/>
                </a:lnTo>
                <a:lnTo>
                  <a:pt x="283463" y="147065"/>
                </a:lnTo>
                <a:lnTo>
                  <a:pt x="300100" y="199516"/>
                </a:lnTo>
                <a:lnTo>
                  <a:pt x="302259" y="238251"/>
                </a:lnTo>
                <a:lnTo>
                  <a:pt x="301625" y="248412"/>
                </a:lnTo>
                <a:lnTo>
                  <a:pt x="292861" y="292100"/>
                </a:lnTo>
                <a:lnTo>
                  <a:pt x="276986" y="330835"/>
                </a:lnTo>
                <a:lnTo>
                  <a:pt x="253364" y="375285"/>
                </a:lnTo>
                <a:lnTo>
                  <a:pt x="223647" y="423290"/>
                </a:lnTo>
                <a:lnTo>
                  <a:pt x="201422" y="456564"/>
                </a:lnTo>
                <a:lnTo>
                  <a:pt x="177926" y="490347"/>
                </a:lnTo>
                <a:lnTo>
                  <a:pt x="153543" y="524001"/>
                </a:lnTo>
                <a:lnTo>
                  <a:pt x="129031" y="557149"/>
                </a:lnTo>
                <a:lnTo>
                  <a:pt x="104775" y="589279"/>
                </a:lnTo>
                <a:lnTo>
                  <a:pt x="81279" y="620013"/>
                </a:lnTo>
                <a:lnTo>
                  <a:pt x="70103" y="634746"/>
                </a:lnTo>
                <a:lnTo>
                  <a:pt x="48894" y="662431"/>
                </a:lnTo>
                <a:lnTo>
                  <a:pt x="40105" y="674083"/>
                </a:lnTo>
                <a:lnTo>
                  <a:pt x="50337" y="681588"/>
                </a:lnTo>
                <a:lnTo>
                  <a:pt x="58927" y="670178"/>
                </a:lnTo>
                <a:lnTo>
                  <a:pt x="114934" y="597026"/>
                </a:lnTo>
                <a:lnTo>
                  <a:pt x="139319" y="564768"/>
                </a:lnTo>
                <a:lnTo>
                  <a:pt x="163956" y="531494"/>
                </a:lnTo>
                <a:lnTo>
                  <a:pt x="188340" y="497586"/>
                </a:lnTo>
                <a:lnTo>
                  <a:pt x="212089" y="463550"/>
                </a:lnTo>
                <a:lnTo>
                  <a:pt x="234441" y="430022"/>
                </a:lnTo>
                <a:lnTo>
                  <a:pt x="255015" y="397383"/>
                </a:lnTo>
                <a:lnTo>
                  <a:pt x="281304" y="350774"/>
                </a:lnTo>
                <a:lnTo>
                  <a:pt x="300608" y="308483"/>
                </a:lnTo>
                <a:lnTo>
                  <a:pt x="311023" y="271652"/>
                </a:lnTo>
                <a:lnTo>
                  <a:pt x="314959" y="238251"/>
                </a:lnTo>
                <a:lnTo>
                  <a:pt x="314832" y="217169"/>
                </a:lnTo>
                <a:lnTo>
                  <a:pt x="308355" y="177546"/>
                </a:lnTo>
                <a:lnTo>
                  <a:pt x="294766" y="141224"/>
                </a:lnTo>
                <a:lnTo>
                  <a:pt x="275589" y="107441"/>
                </a:lnTo>
                <a:lnTo>
                  <a:pt x="252095" y="75818"/>
                </a:lnTo>
                <a:lnTo>
                  <a:pt x="225551" y="45847"/>
                </a:lnTo>
                <a:lnTo>
                  <a:pt x="211581" y="31114"/>
                </a:lnTo>
                <a:lnTo>
                  <a:pt x="1804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931920" y="5199379"/>
            <a:ext cx="314960" cy="739140"/>
          </a:xfrm>
          <a:custGeom>
            <a:avLst/>
            <a:gdLst/>
            <a:ahLst/>
            <a:cxnLst/>
            <a:rect l="l" t="t" r="r" b="b"/>
            <a:pathLst>
              <a:path w="314960" h="739139">
                <a:moveTo>
                  <a:pt x="264661" y="681559"/>
                </a:moveTo>
                <a:lnTo>
                  <a:pt x="239140" y="700277"/>
                </a:lnTo>
                <a:lnTo>
                  <a:pt x="314959" y="739139"/>
                </a:lnTo>
                <a:lnTo>
                  <a:pt x="307447" y="695198"/>
                </a:lnTo>
                <a:lnTo>
                  <a:pt x="278383" y="695198"/>
                </a:lnTo>
                <a:lnTo>
                  <a:pt x="274446" y="694563"/>
                </a:lnTo>
                <a:lnTo>
                  <a:pt x="272288" y="691768"/>
                </a:lnTo>
                <a:lnTo>
                  <a:pt x="264661" y="681559"/>
                </a:lnTo>
                <a:close/>
              </a:path>
              <a:path w="314960" h="739139">
                <a:moveTo>
                  <a:pt x="274892" y="674055"/>
                </a:moveTo>
                <a:lnTo>
                  <a:pt x="264661" y="681559"/>
                </a:lnTo>
                <a:lnTo>
                  <a:pt x="272288" y="691768"/>
                </a:lnTo>
                <a:lnTo>
                  <a:pt x="274446" y="694563"/>
                </a:lnTo>
                <a:lnTo>
                  <a:pt x="278383" y="695198"/>
                </a:lnTo>
                <a:lnTo>
                  <a:pt x="281177" y="693038"/>
                </a:lnTo>
                <a:lnTo>
                  <a:pt x="283971" y="691006"/>
                </a:lnTo>
                <a:lnTo>
                  <a:pt x="284606" y="686942"/>
                </a:lnTo>
                <a:lnTo>
                  <a:pt x="282447" y="684149"/>
                </a:lnTo>
                <a:lnTo>
                  <a:pt x="274892" y="674055"/>
                </a:lnTo>
                <a:close/>
              </a:path>
              <a:path w="314960" h="739139">
                <a:moveTo>
                  <a:pt x="300608" y="655192"/>
                </a:moveTo>
                <a:lnTo>
                  <a:pt x="274892" y="674055"/>
                </a:lnTo>
                <a:lnTo>
                  <a:pt x="282447" y="684149"/>
                </a:lnTo>
                <a:lnTo>
                  <a:pt x="284606" y="686942"/>
                </a:lnTo>
                <a:lnTo>
                  <a:pt x="283971" y="691006"/>
                </a:lnTo>
                <a:lnTo>
                  <a:pt x="281177" y="693038"/>
                </a:lnTo>
                <a:lnTo>
                  <a:pt x="278383" y="695198"/>
                </a:lnTo>
                <a:lnTo>
                  <a:pt x="307447" y="695198"/>
                </a:lnTo>
                <a:lnTo>
                  <a:pt x="300608" y="655192"/>
                </a:lnTo>
                <a:close/>
              </a:path>
              <a:path w="314960" h="739139">
                <a:moveTo>
                  <a:pt x="138556" y="0"/>
                </a:moveTo>
                <a:lnTo>
                  <a:pt x="134619" y="0"/>
                </a:lnTo>
                <a:lnTo>
                  <a:pt x="103504" y="31114"/>
                </a:lnTo>
                <a:lnTo>
                  <a:pt x="75945" y="60705"/>
                </a:lnTo>
                <a:lnTo>
                  <a:pt x="50672" y="91439"/>
                </a:lnTo>
                <a:lnTo>
                  <a:pt x="29209" y="124078"/>
                </a:lnTo>
                <a:lnTo>
                  <a:pt x="12700" y="159003"/>
                </a:lnTo>
                <a:lnTo>
                  <a:pt x="2412" y="196850"/>
                </a:lnTo>
                <a:lnTo>
                  <a:pt x="0" y="238251"/>
                </a:lnTo>
                <a:lnTo>
                  <a:pt x="762" y="249174"/>
                </a:lnTo>
                <a:lnTo>
                  <a:pt x="10032" y="295528"/>
                </a:lnTo>
                <a:lnTo>
                  <a:pt x="26542" y="336168"/>
                </a:lnTo>
                <a:lnTo>
                  <a:pt x="50545" y="381507"/>
                </a:lnTo>
                <a:lnTo>
                  <a:pt x="80517" y="430021"/>
                </a:lnTo>
                <a:lnTo>
                  <a:pt x="102996" y="463676"/>
                </a:lnTo>
                <a:lnTo>
                  <a:pt x="126618" y="497586"/>
                </a:lnTo>
                <a:lnTo>
                  <a:pt x="151002" y="531494"/>
                </a:lnTo>
                <a:lnTo>
                  <a:pt x="175767" y="564768"/>
                </a:lnTo>
                <a:lnTo>
                  <a:pt x="200151" y="597026"/>
                </a:lnTo>
                <a:lnTo>
                  <a:pt x="256158" y="670178"/>
                </a:lnTo>
                <a:lnTo>
                  <a:pt x="264661" y="681559"/>
                </a:lnTo>
                <a:lnTo>
                  <a:pt x="274892" y="674055"/>
                </a:lnTo>
                <a:lnTo>
                  <a:pt x="266191" y="662431"/>
                </a:lnTo>
                <a:lnTo>
                  <a:pt x="255777" y="648969"/>
                </a:lnTo>
                <a:lnTo>
                  <a:pt x="244982" y="634745"/>
                </a:lnTo>
                <a:lnTo>
                  <a:pt x="210184" y="589279"/>
                </a:lnTo>
                <a:lnTo>
                  <a:pt x="185927" y="557149"/>
                </a:lnTo>
                <a:lnTo>
                  <a:pt x="161416" y="524001"/>
                </a:lnTo>
                <a:lnTo>
                  <a:pt x="137032" y="490346"/>
                </a:lnTo>
                <a:lnTo>
                  <a:pt x="113537" y="456564"/>
                </a:lnTo>
                <a:lnTo>
                  <a:pt x="91312" y="423290"/>
                </a:lnTo>
                <a:lnTo>
                  <a:pt x="70992" y="390905"/>
                </a:lnTo>
                <a:lnTo>
                  <a:pt x="45084" y="345186"/>
                </a:lnTo>
                <a:lnTo>
                  <a:pt x="26415" y="304291"/>
                </a:lnTo>
                <a:lnTo>
                  <a:pt x="14731" y="258825"/>
                </a:lnTo>
                <a:lnTo>
                  <a:pt x="12700" y="238251"/>
                </a:lnTo>
                <a:lnTo>
                  <a:pt x="12826" y="218566"/>
                </a:lnTo>
                <a:lnTo>
                  <a:pt x="24383" y="163956"/>
                </a:lnTo>
                <a:lnTo>
                  <a:pt x="49910" y="114807"/>
                </a:lnTo>
                <a:lnTo>
                  <a:pt x="72643" y="84074"/>
                </a:lnTo>
                <a:lnTo>
                  <a:pt x="98551" y="54609"/>
                </a:lnTo>
                <a:lnTo>
                  <a:pt x="143509" y="9016"/>
                </a:lnTo>
                <a:lnTo>
                  <a:pt x="143509" y="4952"/>
                </a:lnTo>
                <a:lnTo>
                  <a:pt x="1385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3994784" y="5965316"/>
            <a:ext cx="5657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WL</a:t>
            </a:r>
            <a:r>
              <a:rPr dirty="0" baseline="40123" sz="1350" spc="-7">
                <a:latin typeface="Calibri"/>
                <a:cs typeface="Calibri"/>
              </a:rPr>
              <a:t>2</a:t>
            </a:r>
            <a:r>
              <a:rPr dirty="0" sz="1400" spc="-5">
                <a:latin typeface="Calibri"/>
                <a:cs typeface="Calibri"/>
              </a:rPr>
              <a:t>/</a:t>
            </a:r>
            <a:r>
              <a:rPr dirty="0" sz="1400" spc="-10">
                <a:latin typeface="Calibri"/>
                <a:cs typeface="Calibri"/>
              </a:rPr>
              <a:t>1</a:t>
            </a: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285865" y="5056504"/>
            <a:ext cx="76200" cy="330200"/>
          </a:xfrm>
          <a:custGeom>
            <a:avLst/>
            <a:gdLst/>
            <a:ahLst/>
            <a:cxnLst/>
            <a:rect l="l" t="t" r="r" b="b"/>
            <a:pathLst>
              <a:path w="76200" h="330200">
                <a:moveTo>
                  <a:pt x="31750" y="254000"/>
                </a:moveTo>
                <a:lnTo>
                  <a:pt x="0" y="254000"/>
                </a:lnTo>
                <a:lnTo>
                  <a:pt x="38100" y="330200"/>
                </a:lnTo>
                <a:lnTo>
                  <a:pt x="66675" y="273050"/>
                </a:lnTo>
                <a:lnTo>
                  <a:pt x="34544" y="273050"/>
                </a:lnTo>
                <a:lnTo>
                  <a:pt x="31750" y="270255"/>
                </a:lnTo>
                <a:lnTo>
                  <a:pt x="31750" y="254000"/>
                </a:lnTo>
                <a:close/>
              </a:path>
              <a:path w="76200" h="330200">
                <a:moveTo>
                  <a:pt x="41656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270255"/>
                </a:lnTo>
                <a:lnTo>
                  <a:pt x="34544" y="273050"/>
                </a:lnTo>
                <a:lnTo>
                  <a:pt x="41656" y="273050"/>
                </a:lnTo>
                <a:lnTo>
                  <a:pt x="44450" y="27025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30200">
                <a:moveTo>
                  <a:pt x="76200" y="254000"/>
                </a:moveTo>
                <a:lnTo>
                  <a:pt x="44450" y="254000"/>
                </a:lnTo>
                <a:lnTo>
                  <a:pt x="44450" y="270255"/>
                </a:lnTo>
                <a:lnTo>
                  <a:pt x="41656" y="273050"/>
                </a:lnTo>
                <a:lnTo>
                  <a:pt x="66675" y="273050"/>
                </a:lnTo>
                <a:lnTo>
                  <a:pt x="76200" y="254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602479" y="5042534"/>
            <a:ext cx="76200" cy="330200"/>
          </a:xfrm>
          <a:custGeom>
            <a:avLst/>
            <a:gdLst/>
            <a:ahLst/>
            <a:cxnLst/>
            <a:rect l="l" t="t" r="r" b="b"/>
            <a:pathLst>
              <a:path w="76200" h="330200">
                <a:moveTo>
                  <a:pt x="31750" y="254000"/>
                </a:moveTo>
                <a:lnTo>
                  <a:pt x="0" y="254000"/>
                </a:lnTo>
                <a:lnTo>
                  <a:pt x="38100" y="330200"/>
                </a:lnTo>
                <a:lnTo>
                  <a:pt x="66675" y="273050"/>
                </a:lnTo>
                <a:lnTo>
                  <a:pt x="34544" y="273050"/>
                </a:lnTo>
                <a:lnTo>
                  <a:pt x="31750" y="270256"/>
                </a:lnTo>
                <a:lnTo>
                  <a:pt x="31750" y="254000"/>
                </a:lnTo>
                <a:close/>
              </a:path>
              <a:path w="76200" h="33020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70256"/>
                </a:lnTo>
                <a:lnTo>
                  <a:pt x="34544" y="273050"/>
                </a:lnTo>
                <a:lnTo>
                  <a:pt x="41656" y="273050"/>
                </a:lnTo>
                <a:lnTo>
                  <a:pt x="44450" y="27025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30200">
                <a:moveTo>
                  <a:pt x="76200" y="254000"/>
                </a:moveTo>
                <a:lnTo>
                  <a:pt x="44450" y="254000"/>
                </a:lnTo>
                <a:lnTo>
                  <a:pt x="44450" y="270256"/>
                </a:lnTo>
                <a:lnTo>
                  <a:pt x="41656" y="273050"/>
                </a:lnTo>
                <a:lnTo>
                  <a:pt x="66675" y="273050"/>
                </a:lnTo>
                <a:lnTo>
                  <a:pt x="76200" y="254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335904" y="5052059"/>
            <a:ext cx="76200" cy="330200"/>
          </a:xfrm>
          <a:custGeom>
            <a:avLst/>
            <a:gdLst/>
            <a:ahLst/>
            <a:cxnLst/>
            <a:rect l="l" t="t" r="r" b="b"/>
            <a:pathLst>
              <a:path w="76200" h="330200">
                <a:moveTo>
                  <a:pt x="31750" y="254000"/>
                </a:moveTo>
                <a:lnTo>
                  <a:pt x="0" y="254000"/>
                </a:lnTo>
                <a:lnTo>
                  <a:pt x="38100" y="330200"/>
                </a:lnTo>
                <a:lnTo>
                  <a:pt x="66675" y="273050"/>
                </a:lnTo>
                <a:lnTo>
                  <a:pt x="34544" y="273050"/>
                </a:lnTo>
                <a:lnTo>
                  <a:pt x="31750" y="270256"/>
                </a:lnTo>
                <a:lnTo>
                  <a:pt x="31750" y="254000"/>
                </a:lnTo>
                <a:close/>
              </a:path>
              <a:path w="76200" h="33020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70256"/>
                </a:lnTo>
                <a:lnTo>
                  <a:pt x="34544" y="273050"/>
                </a:lnTo>
                <a:lnTo>
                  <a:pt x="41656" y="273050"/>
                </a:lnTo>
                <a:lnTo>
                  <a:pt x="44450" y="27025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30200">
                <a:moveTo>
                  <a:pt x="76200" y="254000"/>
                </a:moveTo>
                <a:lnTo>
                  <a:pt x="44450" y="254000"/>
                </a:lnTo>
                <a:lnTo>
                  <a:pt x="44450" y="270256"/>
                </a:lnTo>
                <a:lnTo>
                  <a:pt x="41656" y="273050"/>
                </a:lnTo>
                <a:lnTo>
                  <a:pt x="66675" y="273050"/>
                </a:lnTo>
                <a:lnTo>
                  <a:pt x="76200" y="254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837554" y="5038089"/>
            <a:ext cx="76200" cy="330200"/>
          </a:xfrm>
          <a:custGeom>
            <a:avLst/>
            <a:gdLst/>
            <a:ahLst/>
            <a:cxnLst/>
            <a:rect l="l" t="t" r="r" b="b"/>
            <a:pathLst>
              <a:path w="76200" h="330200">
                <a:moveTo>
                  <a:pt x="31750" y="254000"/>
                </a:moveTo>
                <a:lnTo>
                  <a:pt x="0" y="254000"/>
                </a:lnTo>
                <a:lnTo>
                  <a:pt x="38100" y="330200"/>
                </a:lnTo>
                <a:lnTo>
                  <a:pt x="66675" y="273050"/>
                </a:lnTo>
                <a:lnTo>
                  <a:pt x="34544" y="273050"/>
                </a:lnTo>
                <a:lnTo>
                  <a:pt x="31750" y="270256"/>
                </a:lnTo>
                <a:lnTo>
                  <a:pt x="31750" y="254000"/>
                </a:lnTo>
                <a:close/>
              </a:path>
              <a:path w="76200" h="330200">
                <a:moveTo>
                  <a:pt x="41656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70256"/>
                </a:lnTo>
                <a:lnTo>
                  <a:pt x="34544" y="273050"/>
                </a:lnTo>
                <a:lnTo>
                  <a:pt x="41656" y="273050"/>
                </a:lnTo>
                <a:lnTo>
                  <a:pt x="44450" y="270256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30200">
                <a:moveTo>
                  <a:pt x="76200" y="254000"/>
                </a:moveTo>
                <a:lnTo>
                  <a:pt x="44450" y="254000"/>
                </a:lnTo>
                <a:lnTo>
                  <a:pt x="44450" y="270256"/>
                </a:lnTo>
                <a:lnTo>
                  <a:pt x="41656" y="273050"/>
                </a:lnTo>
                <a:lnTo>
                  <a:pt x="66675" y="273050"/>
                </a:lnTo>
                <a:lnTo>
                  <a:pt x="76200" y="2540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345304" y="5062854"/>
            <a:ext cx="1966595" cy="0"/>
          </a:xfrm>
          <a:custGeom>
            <a:avLst/>
            <a:gdLst/>
            <a:ahLst/>
            <a:cxnLst/>
            <a:rect l="l" t="t" r="r" b="b"/>
            <a:pathLst>
              <a:path w="1966595" h="0">
                <a:moveTo>
                  <a:pt x="0" y="0"/>
                </a:moveTo>
                <a:lnTo>
                  <a:pt x="196659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6112002" y="5814440"/>
            <a:ext cx="5657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WL</a:t>
            </a:r>
            <a:r>
              <a:rPr dirty="0" baseline="40123" sz="1350" spc="-7">
                <a:latin typeface="Calibri"/>
                <a:cs typeface="Calibri"/>
              </a:rPr>
              <a:t>2</a:t>
            </a:r>
            <a:r>
              <a:rPr dirty="0" sz="1400" spc="-5">
                <a:latin typeface="Calibri"/>
                <a:cs typeface="Calibri"/>
              </a:rPr>
              <a:t>/</a:t>
            </a:r>
            <a:r>
              <a:rPr dirty="0" sz="1400" spc="-10">
                <a:latin typeface="Calibri"/>
                <a:cs typeface="Calibri"/>
              </a:rPr>
              <a:t>1</a:t>
            </a: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836930" y="7000875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836930" y="7000875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910839" y="6677025"/>
            <a:ext cx="90805" cy="6572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910839" y="6677025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5" h="657225">
                <a:moveTo>
                  <a:pt x="0" y="657225"/>
                </a:moveTo>
                <a:lnTo>
                  <a:pt x="90805" y="657225"/>
                </a:lnTo>
                <a:lnTo>
                  <a:pt x="90805" y="0"/>
                </a:lnTo>
                <a:lnTo>
                  <a:pt x="0" y="0"/>
                </a:lnTo>
                <a:lnTo>
                  <a:pt x="0" y="6572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808355" y="6677025"/>
            <a:ext cx="90804" cy="65722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808355" y="6677025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5" h="657225">
                <a:moveTo>
                  <a:pt x="0" y="657225"/>
                </a:moveTo>
                <a:lnTo>
                  <a:pt x="90804" y="657225"/>
                </a:lnTo>
                <a:lnTo>
                  <a:pt x="90804" y="0"/>
                </a:lnTo>
                <a:lnTo>
                  <a:pt x="0" y="0"/>
                </a:lnTo>
                <a:lnTo>
                  <a:pt x="0" y="6572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587755" y="7022972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081654" y="6899529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633598" y="6385940"/>
            <a:ext cx="6038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W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kNlm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899160" y="7075874"/>
            <a:ext cx="2090420" cy="172085"/>
          </a:xfrm>
          <a:custGeom>
            <a:avLst/>
            <a:gdLst/>
            <a:ahLst/>
            <a:cxnLst/>
            <a:rect l="l" t="t" r="r" b="b"/>
            <a:pathLst>
              <a:path w="2090420" h="172084">
                <a:moveTo>
                  <a:pt x="0" y="15805"/>
                </a:moveTo>
                <a:lnTo>
                  <a:pt x="13960" y="9286"/>
                </a:lnTo>
                <a:lnTo>
                  <a:pt x="29765" y="7471"/>
                </a:lnTo>
                <a:lnTo>
                  <a:pt x="56882" y="9822"/>
                </a:lnTo>
                <a:lnTo>
                  <a:pt x="104775" y="15805"/>
                </a:lnTo>
                <a:lnTo>
                  <a:pt x="180647" y="26233"/>
                </a:lnTo>
                <a:lnTo>
                  <a:pt x="227301" y="33229"/>
                </a:lnTo>
                <a:lnTo>
                  <a:pt x="277891" y="41126"/>
                </a:lnTo>
                <a:lnTo>
                  <a:pt x="331012" y="49707"/>
                </a:lnTo>
                <a:lnTo>
                  <a:pt x="385256" y="58757"/>
                </a:lnTo>
                <a:lnTo>
                  <a:pt x="439217" y="68060"/>
                </a:lnTo>
                <a:lnTo>
                  <a:pt x="491490" y="77400"/>
                </a:lnTo>
                <a:lnTo>
                  <a:pt x="537128" y="86402"/>
                </a:lnTo>
                <a:lnTo>
                  <a:pt x="583410" y="96596"/>
                </a:lnTo>
                <a:lnTo>
                  <a:pt x="630272" y="107527"/>
                </a:lnTo>
                <a:lnTo>
                  <a:pt x="677652" y="118740"/>
                </a:lnTo>
                <a:lnTo>
                  <a:pt x="725486" y="129781"/>
                </a:lnTo>
                <a:lnTo>
                  <a:pt x="773712" y="140194"/>
                </a:lnTo>
                <a:lnTo>
                  <a:pt x="822267" y="149526"/>
                </a:lnTo>
                <a:lnTo>
                  <a:pt x="871089" y="157321"/>
                </a:lnTo>
                <a:lnTo>
                  <a:pt x="920115" y="163125"/>
                </a:lnTo>
                <a:lnTo>
                  <a:pt x="971040" y="167118"/>
                </a:lnTo>
                <a:lnTo>
                  <a:pt x="1024788" y="169857"/>
                </a:lnTo>
                <a:lnTo>
                  <a:pt x="1080135" y="171451"/>
                </a:lnTo>
                <a:lnTo>
                  <a:pt x="1135858" y="172010"/>
                </a:lnTo>
                <a:lnTo>
                  <a:pt x="1190734" y="171644"/>
                </a:lnTo>
                <a:lnTo>
                  <a:pt x="1243541" y="170463"/>
                </a:lnTo>
                <a:lnTo>
                  <a:pt x="1293055" y="168576"/>
                </a:lnTo>
                <a:lnTo>
                  <a:pt x="1338054" y="166094"/>
                </a:lnTo>
                <a:lnTo>
                  <a:pt x="1377315" y="163125"/>
                </a:lnTo>
                <a:lnTo>
                  <a:pt x="1429374" y="156023"/>
                </a:lnTo>
                <a:lnTo>
                  <a:pt x="1490426" y="134596"/>
                </a:lnTo>
                <a:lnTo>
                  <a:pt x="1521546" y="121002"/>
                </a:lnTo>
                <a:lnTo>
                  <a:pt x="1567815" y="105975"/>
                </a:lnTo>
                <a:lnTo>
                  <a:pt x="1608311" y="94787"/>
                </a:lnTo>
                <a:lnTo>
                  <a:pt x="1656159" y="81359"/>
                </a:lnTo>
                <a:lnTo>
                  <a:pt x="1708770" y="66606"/>
                </a:lnTo>
                <a:lnTo>
                  <a:pt x="1763553" y="51444"/>
                </a:lnTo>
                <a:lnTo>
                  <a:pt x="1817920" y="36789"/>
                </a:lnTo>
                <a:lnTo>
                  <a:pt x="1869281" y="23554"/>
                </a:lnTo>
                <a:lnTo>
                  <a:pt x="1915045" y="12656"/>
                </a:lnTo>
                <a:lnTo>
                  <a:pt x="1952625" y="5010"/>
                </a:lnTo>
                <a:lnTo>
                  <a:pt x="2006838" y="0"/>
                </a:lnTo>
                <a:lnTo>
                  <a:pt x="2043430" y="3978"/>
                </a:lnTo>
                <a:lnTo>
                  <a:pt x="2069068" y="11172"/>
                </a:lnTo>
                <a:lnTo>
                  <a:pt x="2090420" y="158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1731010" y="7361301"/>
            <a:ext cx="1009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001645" y="6719061"/>
            <a:ext cx="314960" cy="739140"/>
          </a:xfrm>
          <a:custGeom>
            <a:avLst/>
            <a:gdLst/>
            <a:ahLst/>
            <a:cxnLst/>
            <a:rect l="l" t="t" r="r" b="b"/>
            <a:pathLst>
              <a:path w="314960" h="739140">
                <a:moveTo>
                  <a:pt x="14350" y="655066"/>
                </a:moveTo>
                <a:lnTo>
                  <a:pt x="0" y="739013"/>
                </a:lnTo>
                <a:lnTo>
                  <a:pt x="75818" y="700024"/>
                </a:lnTo>
                <a:lnTo>
                  <a:pt x="68873" y="694944"/>
                </a:lnTo>
                <a:lnTo>
                  <a:pt x="36575" y="694944"/>
                </a:lnTo>
                <a:lnTo>
                  <a:pt x="33781" y="692912"/>
                </a:lnTo>
                <a:lnTo>
                  <a:pt x="30987" y="690752"/>
                </a:lnTo>
                <a:lnTo>
                  <a:pt x="30353" y="686816"/>
                </a:lnTo>
                <a:lnTo>
                  <a:pt x="32512" y="684022"/>
                </a:lnTo>
                <a:lnTo>
                  <a:pt x="40131" y="673921"/>
                </a:lnTo>
                <a:lnTo>
                  <a:pt x="14350" y="655066"/>
                </a:lnTo>
                <a:close/>
              </a:path>
              <a:path w="314960" h="739140">
                <a:moveTo>
                  <a:pt x="40131" y="673921"/>
                </a:moveTo>
                <a:lnTo>
                  <a:pt x="32512" y="684022"/>
                </a:lnTo>
                <a:lnTo>
                  <a:pt x="30353" y="686816"/>
                </a:lnTo>
                <a:lnTo>
                  <a:pt x="30987" y="690752"/>
                </a:lnTo>
                <a:lnTo>
                  <a:pt x="33781" y="692912"/>
                </a:lnTo>
                <a:lnTo>
                  <a:pt x="36575" y="694944"/>
                </a:lnTo>
                <a:lnTo>
                  <a:pt x="40512" y="694436"/>
                </a:lnTo>
                <a:lnTo>
                  <a:pt x="42672" y="691642"/>
                </a:lnTo>
                <a:lnTo>
                  <a:pt x="50373" y="681413"/>
                </a:lnTo>
                <a:lnTo>
                  <a:pt x="40131" y="673921"/>
                </a:lnTo>
                <a:close/>
              </a:path>
              <a:path w="314960" h="739140">
                <a:moveTo>
                  <a:pt x="50373" y="681413"/>
                </a:moveTo>
                <a:lnTo>
                  <a:pt x="42672" y="691642"/>
                </a:lnTo>
                <a:lnTo>
                  <a:pt x="40512" y="694436"/>
                </a:lnTo>
                <a:lnTo>
                  <a:pt x="36575" y="694944"/>
                </a:lnTo>
                <a:lnTo>
                  <a:pt x="68873" y="694944"/>
                </a:lnTo>
                <a:lnTo>
                  <a:pt x="50373" y="681413"/>
                </a:lnTo>
                <a:close/>
              </a:path>
              <a:path w="314960" h="739140">
                <a:moveTo>
                  <a:pt x="180467" y="0"/>
                </a:moveTo>
                <a:lnTo>
                  <a:pt x="176530" y="0"/>
                </a:lnTo>
                <a:lnTo>
                  <a:pt x="173990" y="2412"/>
                </a:lnTo>
                <a:lnTo>
                  <a:pt x="171450" y="4952"/>
                </a:lnTo>
                <a:lnTo>
                  <a:pt x="171450" y="8889"/>
                </a:lnTo>
                <a:lnTo>
                  <a:pt x="202565" y="40132"/>
                </a:lnTo>
                <a:lnTo>
                  <a:pt x="216407" y="54610"/>
                </a:lnTo>
                <a:lnTo>
                  <a:pt x="242443" y="83947"/>
                </a:lnTo>
                <a:lnTo>
                  <a:pt x="265176" y="114681"/>
                </a:lnTo>
                <a:lnTo>
                  <a:pt x="290576" y="163830"/>
                </a:lnTo>
                <a:lnTo>
                  <a:pt x="302132" y="218439"/>
                </a:lnTo>
                <a:lnTo>
                  <a:pt x="302387" y="238125"/>
                </a:lnTo>
                <a:lnTo>
                  <a:pt x="301625" y="248158"/>
                </a:lnTo>
                <a:lnTo>
                  <a:pt x="292862" y="291846"/>
                </a:lnTo>
                <a:lnTo>
                  <a:pt x="276987" y="330708"/>
                </a:lnTo>
                <a:lnTo>
                  <a:pt x="253365" y="375158"/>
                </a:lnTo>
                <a:lnTo>
                  <a:pt x="223647" y="423037"/>
                </a:lnTo>
                <a:lnTo>
                  <a:pt x="201422" y="456438"/>
                </a:lnTo>
                <a:lnTo>
                  <a:pt x="177927" y="490220"/>
                </a:lnTo>
                <a:lnTo>
                  <a:pt x="153543" y="523875"/>
                </a:lnTo>
                <a:lnTo>
                  <a:pt x="129031" y="557022"/>
                </a:lnTo>
                <a:lnTo>
                  <a:pt x="104775" y="589152"/>
                </a:lnTo>
                <a:lnTo>
                  <a:pt x="81280" y="619887"/>
                </a:lnTo>
                <a:lnTo>
                  <a:pt x="70104" y="634619"/>
                </a:lnTo>
                <a:lnTo>
                  <a:pt x="59181" y="648716"/>
                </a:lnTo>
                <a:lnTo>
                  <a:pt x="40131" y="673921"/>
                </a:lnTo>
                <a:lnTo>
                  <a:pt x="50373" y="681413"/>
                </a:lnTo>
                <a:lnTo>
                  <a:pt x="58928" y="670051"/>
                </a:lnTo>
                <a:lnTo>
                  <a:pt x="69342" y="656463"/>
                </a:lnTo>
                <a:lnTo>
                  <a:pt x="80137" y="642238"/>
                </a:lnTo>
                <a:lnTo>
                  <a:pt x="91440" y="627634"/>
                </a:lnTo>
                <a:lnTo>
                  <a:pt x="139319" y="564514"/>
                </a:lnTo>
                <a:lnTo>
                  <a:pt x="163956" y="531241"/>
                </a:lnTo>
                <a:lnTo>
                  <a:pt x="188341" y="497459"/>
                </a:lnTo>
                <a:lnTo>
                  <a:pt x="212090" y="463423"/>
                </a:lnTo>
                <a:lnTo>
                  <a:pt x="234442" y="429895"/>
                </a:lnTo>
                <a:lnTo>
                  <a:pt x="255016" y="397256"/>
                </a:lnTo>
                <a:lnTo>
                  <a:pt x="281305" y="350647"/>
                </a:lnTo>
                <a:lnTo>
                  <a:pt x="300608" y="308229"/>
                </a:lnTo>
                <a:lnTo>
                  <a:pt x="311022" y="271525"/>
                </a:lnTo>
                <a:lnTo>
                  <a:pt x="314951" y="238125"/>
                </a:lnTo>
                <a:lnTo>
                  <a:pt x="314832" y="217043"/>
                </a:lnTo>
                <a:lnTo>
                  <a:pt x="308356" y="177419"/>
                </a:lnTo>
                <a:lnTo>
                  <a:pt x="294767" y="141097"/>
                </a:lnTo>
                <a:lnTo>
                  <a:pt x="275590" y="107314"/>
                </a:lnTo>
                <a:lnTo>
                  <a:pt x="252094" y="75819"/>
                </a:lnTo>
                <a:lnTo>
                  <a:pt x="225552" y="45720"/>
                </a:lnTo>
                <a:lnTo>
                  <a:pt x="183006" y="2412"/>
                </a:lnTo>
                <a:lnTo>
                  <a:pt x="1804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493433" y="6818121"/>
            <a:ext cx="314960" cy="739140"/>
          </a:xfrm>
          <a:custGeom>
            <a:avLst/>
            <a:gdLst/>
            <a:ahLst/>
            <a:cxnLst/>
            <a:rect l="l" t="t" r="r" b="b"/>
            <a:pathLst>
              <a:path w="314959" h="739140">
                <a:moveTo>
                  <a:pt x="264644" y="681442"/>
                </a:moveTo>
                <a:lnTo>
                  <a:pt x="239153" y="700150"/>
                </a:lnTo>
                <a:lnTo>
                  <a:pt x="314947" y="739012"/>
                </a:lnTo>
                <a:lnTo>
                  <a:pt x="307406" y="694943"/>
                </a:lnTo>
                <a:lnTo>
                  <a:pt x="278384" y="694943"/>
                </a:lnTo>
                <a:lnTo>
                  <a:pt x="274396" y="694435"/>
                </a:lnTo>
                <a:lnTo>
                  <a:pt x="264644" y="681442"/>
                </a:lnTo>
                <a:close/>
              </a:path>
              <a:path w="314959" h="739140">
                <a:moveTo>
                  <a:pt x="274893" y="673920"/>
                </a:moveTo>
                <a:lnTo>
                  <a:pt x="264644" y="681442"/>
                </a:lnTo>
                <a:lnTo>
                  <a:pt x="274396" y="694435"/>
                </a:lnTo>
                <a:lnTo>
                  <a:pt x="278384" y="694943"/>
                </a:lnTo>
                <a:lnTo>
                  <a:pt x="281190" y="692911"/>
                </a:lnTo>
                <a:lnTo>
                  <a:pt x="283997" y="690752"/>
                </a:lnTo>
                <a:lnTo>
                  <a:pt x="284568" y="686815"/>
                </a:lnTo>
                <a:lnTo>
                  <a:pt x="274893" y="673920"/>
                </a:lnTo>
                <a:close/>
              </a:path>
              <a:path w="314959" h="739140">
                <a:moveTo>
                  <a:pt x="300583" y="655065"/>
                </a:moveTo>
                <a:lnTo>
                  <a:pt x="274893" y="673920"/>
                </a:lnTo>
                <a:lnTo>
                  <a:pt x="284568" y="686815"/>
                </a:lnTo>
                <a:lnTo>
                  <a:pt x="283997" y="690752"/>
                </a:lnTo>
                <a:lnTo>
                  <a:pt x="281190" y="692911"/>
                </a:lnTo>
                <a:lnTo>
                  <a:pt x="278384" y="694943"/>
                </a:lnTo>
                <a:lnTo>
                  <a:pt x="307406" y="694943"/>
                </a:lnTo>
                <a:lnTo>
                  <a:pt x="300583" y="655065"/>
                </a:lnTo>
                <a:close/>
              </a:path>
              <a:path w="314959" h="739140">
                <a:moveTo>
                  <a:pt x="138544" y="0"/>
                </a:moveTo>
                <a:lnTo>
                  <a:pt x="134531" y="0"/>
                </a:lnTo>
                <a:lnTo>
                  <a:pt x="132054" y="2412"/>
                </a:lnTo>
                <a:lnTo>
                  <a:pt x="103479" y="31114"/>
                </a:lnTo>
                <a:lnTo>
                  <a:pt x="75857" y="60578"/>
                </a:lnTo>
                <a:lnTo>
                  <a:pt x="50698" y="91312"/>
                </a:lnTo>
                <a:lnTo>
                  <a:pt x="29235" y="123824"/>
                </a:lnTo>
                <a:lnTo>
                  <a:pt x="12687" y="158876"/>
                </a:lnTo>
                <a:lnTo>
                  <a:pt x="2425" y="196849"/>
                </a:lnTo>
                <a:lnTo>
                  <a:pt x="0" y="238124"/>
                </a:lnTo>
                <a:lnTo>
                  <a:pt x="673" y="249046"/>
                </a:lnTo>
                <a:lnTo>
                  <a:pt x="9944" y="295401"/>
                </a:lnTo>
                <a:lnTo>
                  <a:pt x="26479" y="336041"/>
                </a:lnTo>
                <a:lnTo>
                  <a:pt x="50533" y="381253"/>
                </a:lnTo>
                <a:lnTo>
                  <a:pt x="80530" y="429894"/>
                </a:lnTo>
                <a:lnTo>
                  <a:pt x="102984" y="463422"/>
                </a:lnTo>
                <a:lnTo>
                  <a:pt x="126568" y="497458"/>
                </a:lnTo>
                <a:lnTo>
                  <a:pt x="151028" y="531240"/>
                </a:lnTo>
                <a:lnTo>
                  <a:pt x="175742" y="564641"/>
                </a:lnTo>
                <a:lnTo>
                  <a:pt x="200063" y="596772"/>
                </a:lnTo>
                <a:lnTo>
                  <a:pt x="223608" y="627633"/>
                </a:lnTo>
                <a:lnTo>
                  <a:pt x="234861" y="642238"/>
                </a:lnTo>
                <a:lnTo>
                  <a:pt x="256095" y="670051"/>
                </a:lnTo>
                <a:lnTo>
                  <a:pt x="264644" y="681442"/>
                </a:lnTo>
                <a:lnTo>
                  <a:pt x="274893" y="673920"/>
                </a:lnTo>
                <a:lnTo>
                  <a:pt x="266179" y="662304"/>
                </a:lnTo>
                <a:lnTo>
                  <a:pt x="255803" y="648715"/>
                </a:lnTo>
                <a:lnTo>
                  <a:pt x="244932" y="634618"/>
                </a:lnTo>
                <a:lnTo>
                  <a:pt x="210197" y="589152"/>
                </a:lnTo>
                <a:lnTo>
                  <a:pt x="185940" y="557021"/>
                </a:lnTo>
                <a:lnTo>
                  <a:pt x="161315" y="523874"/>
                </a:lnTo>
                <a:lnTo>
                  <a:pt x="137007" y="490219"/>
                </a:lnTo>
                <a:lnTo>
                  <a:pt x="113537" y="456437"/>
                </a:lnTo>
                <a:lnTo>
                  <a:pt x="91224" y="423036"/>
                </a:lnTo>
                <a:lnTo>
                  <a:pt x="70942" y="390778"/>
                </a:lnTo>
                <a:lnTo>
                  <a:pt x="45084" y="345058"/>
                </a:lnTo>
                <a:lnTo>
                  <a:pt x="26441" y="304164"/>
                </a:lnTo>
                <a:lnTo>
                  <a:pt x="14643" y="258698"/>
                </a:lnTo>
                <a:lnTo>
                  <a:pt x="12687" y="238124"/>
                </a:lnTo>
                <a:lnTo>
                  <a:pt x="12750" y="218439"/>
                </a:lnTo>
                <a:lnTo>
                  <a:pt x="24384" y="163829"/>
                </a:lnTo>
                <a:lnTo>
                  <a:pt x="49834" y="114680"/>
                </a:lnTo>
                <a:lnTo>
                  <a:pt x="72618" y="83946"/>
                </a:lnTo>
                <a:lnTo>
                  <a:pt x="98551" y="54609"/>
                </a:lnTo>
                <a:lnTo>
                  <a:pt x="141046" y="11429"/>
                </a:lnTo>
                <a:lnTo>
                  <a:pt x="143522" y="8889"/>
                </a:lnTo>
                <a:lnTo>
                  <a:pt x="143522" y="4952"/>
                </a:lnTo>
                <a:lnTo>
                  <a:pt x="141033" y="2412"/>
                </a:lnTo>
                <a:lnTo>
                  <a:pt x="1385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554227" y="7584185"/>
            <a:ext cx="5657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W</a:t>
            </a:r>
            <a:r>
              <a:rPr dirty="0" sz="1400">
                <a:latin typeface="Calibri"/>
                <a:cs typeface="Calibri"/>
              </a:rPr>
              <a:t>L</a:t>
            </a:r>
            <a:r>
              <a:rPr dirty="0" baseline="40123" sz="1350" spc="-7">
                <a:latin typeface="Calibri"/>
                <a:cs typeface="Calibri"/>
              </a:rPr>
              <a:t>2</a:t>
            </a:r>
            <a:r>
              <a:rPr dirty="0" sz="1400" spc="-5">
                <a:latin typeface="Calibri"/>
                <a:cs typeface="Calibri"/>
              </a:rPr>
              <a:t>/</a:t>
            </a:r>
            <a:r>
              <a:rPr dirty="0" sz="1400" spc="-1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847339" y="6675119"/>
            <a:ext cx="76200" cy="330200"/>
          </a:xfrm>
          <a:custGeom>
            <a:avLst/>
            <a:gdLst/>
            <a:ahLst/>
            <a:cxnLst/>
            <a:rect l="l" t="t" r="r" b="b"/>
            <a:pathLst>
              <a:path w="76200" h="330200">
                <a:moveTo>
                  <a:pt x="31750" y="253999"/>
                </a:moveTo>
                <a:lnTo>
                  <a:pt x="0" y="253999"/>
                </a:lnTo>
                <a:lnTo>
                  <a:pt x="38100" y="330199"/>
                </a:lnTo>
                <a:lnTo>
                  <a:pt x="66675" y="273049"/>
                </a:lnTo>
                <a:lnTo>
                  <a:pt x="34543" y="273049"/>
                </a:lnTo>
                <a:lnTo>
                  <a:pt x="31750" y="270255"/>
                </a:lnTo>
                <a:lnTo>
                  <a:pt x="31750" y="253999"/>
                </a:lnTo>
                <a:close/>
              </a:path>
              <a:path w="76200" h="33020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270255"/>
                </a:lnTo>
                <a:lnTo>
                  <a:pt x="34543" y="273049"/>
                </a:lnTo>
                <a:lnTo>
                  <a:pt x="41656" y="273049"/>
                </a:lnTo>
                <a:lnTo>
                  <a:pt x="44450" y="27025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30200">
                <a:moveTo>
                  <a:pt x="76200" y="253999"/>
                </a:moveTo>
                <a:lnTo>
                  <a:pt x="44450" y="253999"/>
                </a:lnTo>
                <a:lnTo>
                  <a:pt x="44450" y="270255"/>
                </a:lnTo>
                <a:lnTo>
                  <a:pt x="41656" y="273049"/>
                </a:lnTo>
                <a:lnTo>
                  <a:pt x="66675" y="273049"/>
                </a:lnTo>
                <a:lnTo>
                  <a:pt x="76200" y="2539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345438" y="6879970"/>
            <a:ext cx="75818" cy="125349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897760" y="6818629"/>
            <a:ext cx="76200" cy="18224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399538" y="6719569"/>
            <a:ext cx="76200" cy="267335"/>
          </a:xfrm>
          <a:custGeom>
            <a:avLst/>
            <a:gdLst/>
            <a:ahLst/>
            <a:cxnLst/>
            <a:rect l="l" t="t" r="r" b="b"/>
            <a:pathLst>
              <a:path w="76200" h="267334">
                <a:moveTo>
                  <a:pt x="31708" y="191156"/>
                </a:moveTo>
                <a:lnTo>
                  <a:pt x="0" y="191261"/>
                </a:lnTo>
                <a:lnTo>
                  <a:pt x="38226" y="267334"/>
                </a:lnTo>
                <a:lnTo>
                  <a:pt x="66659" y="210184"/>
                </a:lnTo>
                <a:lnTo>
                  <a:pt x="34543" y="210184"/>
                </a:lnTo>
                <a:lnTo>
                  <a:pt x="31750" y="207390"/>
                </a:lnTo>
                <a:lnTo>
                  <a:pt x="31708" y="191156"/>
                </a:lnTo>
                <a:close/>
              </a:path>
              <a:path w="76200" h="267334">
                <a:moveTo>
                  <a:pt x="44417" y="191113"/>
                </a:moveTo>
                <a:lnTo>
                  <a:pt x="31708" y="191156"/>
                </a:lnTo>
                <a:lnTo>
                  <a:pt x="31750" y="207390"/>
                </a:lnTo>
                <a:lnTo>
                  <a:pt x="34543" y="210184"/>
                </a:lnTo>
                <a:lnTo>
                  <a:pt x="41656" y="210184"/>
                </a:lnTo>
                <a:lnTo>
                  <a:pt x="44328" y="207390"/>
                </a:lnTo>
                <a:lnTo>
                  <a:pt x="44417" y="191113"/>
                </a:lnTo>
                <a:close/>
              </a:path>
              <a:path w="76200" h="267334">
                <a:moveTo>
                  <a:pt x="76200" y="191007"/>
                </a:moveTo>
                <a:lnTo>
                  <a:pt x="44417" y="191113"/>
                </a:lnTo>
                <a:lnTo>
                  <a:pt x="44328" y="207390"/>
                </a:lnTo>
                <a:lnTo>
                  <a:pt x="41656" y="210184"/>
                </a:lnTo>
                <a:lnTo>
                  <a:pt x="66659" y="210184"/>
                </a:lnTo>
                <a:lnTo>
                  <a:pt x="76200" y="191007"/>
                </a:lnTo>
                <a:close/>
              </a:path>
              <a:path w="76200" h="267334">
                <a:moveTo>
                  <a:pt x="41020" y="0"/>
                </a:moveTo>
                <a:lnTo>
                  <a:pt x="34036" y="0"/>
                </a:lnTo>
                <a:lnTo>
                  <a:pt x="31363" y="2793"/>
                </a:lnTo>
                <a:lnTo>
                  <a:pt x="31242" y="6349"/>
                </a:lnTo>
                <a:lnTo>
                  <a:pt x="31708" y="191156"/>
                </a:lnTo>
                <a:lnTo>
                  <a:pt x="44417" y="191113"/>
                </a:lnTo>
                <a:lnTo>
                  <a:pt x="43942" y="6349"/>
                </a:lnTo>
                <a:lnTo>
                  <a:pt x="43942" y="2793"/>
                </a:lnTo>
                <a:lnTo>
                  <a:pt x="410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971550" y="6682104"/>
            <a:ext cx="1901825" cy="304800"/>
          </a:xfrm>
          <a:custGeom>
            <a:avLst/>
            <a:gdLst/>
            <a:ahLst/>
            <a:cxnLst/>
            <a:rect l="l" t="t" r="r" b="b"/>
            <a:pathLst>
              <a:path w="1901825" h="304800">
                <a:moveTo>
                  <a:pt x="0" y="304800"/>
                </a:moveTo>
                <a:lnTo>
                  <a:pt x="19018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2671698" y="7432928"/>
            <a:ext cx="5657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WL</a:t>
            </a:r>
            <a:r>
              <a:rPr dirty="0" baseline="40123" sz="1350" spc="-7">
                <a:latin typeface="Calibri"/>
                <a:cs typeface="Calibri"/>
              </a:rPr>
              <a:t>2</a:t>
            </a:r>
            <a:r>
              <a:rPr dirty="0" sz="1400" spc="-5">
                <a:latin typeface="Calibri"/>
                <a:cs typeface="Calibri"/>
              </a:rPr>
              <a:t>/</a:t>
            </a:r>
            <a:r>
              <a:rPr dirty="0" sz="1400" spc="-10">
                <a:latin typeface="Calibri"/>
                <a:cs typeface="Calibri"/>
              </a:rPr>
              <a:t>2</a:t>
            </a:r>
            <a:r>
              <a:rPr dirty="0" sz="1400">
                <a:latin typeface="Calibri"/>
                <a:cs typeface="Calibri"/>
              </a:rPr>
              <a:t>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3748404" y="6906894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748404" y="6906894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822315" y="6583044"/>
            <a:ext cx="90804" cy="65722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822315" y="6583044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4" h="657225">
                <a:moveTo>
                  <a:pt x="0" y="657224"/>
                </a:moveTo>
                <a:lnTo>
                  <a:pt x="90804" y="657224"/>
                </a:lnTo>
                <a:lnTo>
                  <a:pt x="90804" y="0"/>
                </a:lnTo>
                <a:lnTo>
                  <a:pt x="0" y="0"/>
                </a:lnTo>
                <a:lnTo>
                  <a:pt x="0" y="6572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3719829" y="6583044"/>
            <a:ext cx="90804" cy="65722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719829" y="6583044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4" h="657225">
                <a:moveTo>
                  <a:pt x="0" y="657224"/>
                </a:moveTo>
                <a:lnTo>
                  <a:pt x="90804" y="657224"/>
                </a:lnTo>
                <a:lnTo>
                  <a:pt x="90804" y="0"/>
                </a:lnTo>
                <a:lnTo>
                  <a:pt x="0" y="0"/>
                </a:lnTo>
                <a:lnTo>
                  <a:pt x="0" y="6572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3499230" y="6928484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5993129" y="6805041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247769" y="6410324"/>
            <a:ext cx="168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4148454" y="6740525"/>
            <a:ext cx="1655445" cy="76200"/>
          </a:xfrm>
          <a:custGeom>
            <a:avLst/>
            <a:gdLst/>
            <a:ahLst/>
            <a:cxnLst/>
            <a:rect l="l" t="t" r="r" b="b"/>
            <a:pathLst>
              <a:path w="165544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4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1655445" h="76200">
                <a:moveTo>
                  <a:pt x="1579245" y="0"/>
                </a:moveTo>
                <a:lnTo>
                  <a:pt x="1579245" y="76200"/>
                </a:lnTo>
                <a:lnTo>
                  <a:pt x="1642745" y="44450"/>
                </a:lnTo>
                <a:lnTo>
                  <a:pt x="1595501" y="44450"/>
                </a:lnTo>
                <a:lnTo>
                  <a:pt x="1598295" y="41656"/>
                </a:lnTo>
                <a:lnTo>
                  <a:pt x="1598295" y="34544"/>
                </a:lnTo>
                <a:lnTo>
                  <a:pt x="1595501" y="31750"/>
                </a:lnTo>
                <a:lnTo>
                  <a:pt x="1642745" y="31750"/>
                </a:lnTo>
                <a:lnTo>
                  <a:pt x="1579245" y="0"/>
                </a:lnTo>
                <a:close/>
              </a:path>
              <a:path w="1655445" h="76200">
                <a:moveTo>
                  <a:pt x="76200" y="31750"/>
                </a:moveTo>
                <a:lnTo>
                  <a:pt x="59944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1655445" h="76200">
                <a:moveTo>
                  <a:pt x="1579245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1579245" y="44450"/>
                </a:lnTo>
                <a:lnTo>
                  <a:pt x="1579245" y="31750"/>
                </a:lnTo>
                <a:close/>
              </a:path>
              <a:path w="1655445" h="76200">
                <a:moveTo>
                  <a:pt x="1642745" y="31750"/>
                </a:moveTo>
                <a:lnTo>
                  <a:pt x="1595501" y="31750"/>
                </a:lnTo>
                <a:lnTo>
                  <a:pt x="1598295" y="34544"/>
                </a:lnTo>
                <a:lnTo>
                  <a:pt x="1598295" y="41656"/>
                </a:lnTo>
                <a:lnTo>
                  <a:pt x="1595501" y="44450"/>
                </a:lnTo>
                <a:lnTo>
                  <a:pt x="1642745" y="44450"/>
                </a:lnTo>
                <a:lnTo>
                  <a:pt x="1655445" y="38100"/>
                </a:lnTo>
                <a:lnTo>
                  <a:pt x="1642745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3810634" y="6740525"/>
            <a:ext cx="337820" cy="76200"/>
          </a:xfrm>
          <a:custGeom>
            <a:avLst/>
            <a:gdLst/>
            <a:ahLst/>
            <a:cxnLst/>
            <a:rect l="l" t="t" r="r" b="b"/>
            <a:pathLst>
              <a:path w="337820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3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3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37820" h="76200">
                <a:moveTo>
                  <a:pt x="261619" y="0"/>
                </a:moveTo>
                <a:lnTo>
                  <a:pt x="261619" y="76200"/>
                </a:lnTo>
                <a:lnTo>
                  <a:pt x="325119" y="44450"/>
                </a:lnTo>
                <a:lnTo>
                  <a:pt x="277875" y="44450"/>
                </a:lnTo>
                <a:lnTo>
                  <a:pt x="280669" y="41656"/>
                </a:lnTo>
                <a:lnTo>
                  <a:pt x="280669" y="34544"/>
                </a:lnTo>
                <a:lnTo>
                  <a:pt x="277875" y="31750"/>
                </a:lnTo>
                <a:lnTo>
                  <a:pt x="325119" y="31750"/>
                </a:lnTo>
                <a:lnTo>
                  <a:pt x="261619" y="0"/>
                </a:lnTo>
                <a:close/>
              </a:path>
              <a:path w="337820" h="76200">
                <a:moveTo>
                  <a:pt x="76200" y="31750"/>
                </a:moveTo>
                <a:lnTo>
                  <a:pt x="59943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3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37820" h="76200">
                <a:moveTo>
                  <a:pt x="261619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261619" y="44450"/>
                </a:lnTo>
                <a:lnTo>
                  <a:pt x="261619" y="31750"/>
                </a:lnTo>
                <a:close/>
              </a:path>
              <a:path w="337820" h="76200">
                <a:moveTo>
                  <a:pt x="325119" y="31750"/>
                </a:moveTo>
                <a:lnTo>
                  <a:pt x="277875" y="31750"/>
                </a:lnTo>
                <a:lnTo>
                  <a:pt x="280669" y="34544"/>
                </a:lnTo>
                <a:lnTo>
                  <a:pt x="280669" y="41656"/>
                </a:lnTo>
                <a:lnTo>
                  <a:pt x="277875" y="44450"/>
                </a:lnTo>
                <a:lnTo>
                  <a:pt x="325119" y="44450"/>
                </a:lnTo>
                <a:lnTo>
                  <a:pt x="337819" y="38100"/>
                </a:lnTo>
                <a:lnTo>
                  <a:pt x="32511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 txBox="1"/>
          <p:nvPr/>
        </p:nvSpPr>
        <p:spPr>
          <a:xfrm>
            <a:off x="3907663" y="6524625"/>
            <a:ext cx="1111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743069" y="6524625"/>
            <a:ext cx="1193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4642484" y="7266813"/>
            <a:ext cx="1009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5913120" y="6624954"/>
            <a:ext cx="315595" cy="739140"/>
          </a:xfrm>
          <a:custGeom>
            <a:avLst/>
            <a:gdLst/>
            <a:ahLst/>
            <a:cxnLst/>
            <a:rect l="l" t="t" r="r" b="b"/>
            <a:pathLst>
              <a:path w="315595" h="739140">
                <a:moveTo>
                  <a:pt x="14350" y="655192"/>
                </a:moveTo>
                <a:lnTo>
                  <a:pt x="0" y="739139"/>
                </a:lnTo>
                <a:lnTo>
                  <a:pt x="75818" y="700277"/>
                </a:lnTo>
                <a:lnTo>
                  <a:pt x="68893" y="695198"/>
                </a:lnTo>
                <a:lnTo>
                  <a:pt x="36575" y="695198"/>
                </a:lnTo>
                <a:lnTo>
                  <a:pt x="33781" y="693038"/>
                </a:lnTo>
                <a:lnTo>
                  <a:pt x="30987" y="691006"/>
                </a:lnTo>
                <a:lnTo>
                  <a:pt x="30352" y="687069"/>
                </a:lnTo>
                <a:lnTo>
                  <a:pt x="32512" y="684149"/>
                </a:lnTo>
                <a:lnTo>
                  <a:pt x="40067" y="674055"/>
                </a:lnTo>
                <a:lnTo>
                  <a:pt x="14350" y="655192"/>
                </a:lnTo>
                <a:close/>
              </a:path>
              <a:path w="315595" h="739140">
                <a:moveTo>
                  <a:pt x="40067" y="674055"/>
                </a:moveTo>
                <a:lnTo>
                  <a:pt x="32512" y="684149"/>
                </a:lnTo>
                <a:lnTo>
                  <a:pt x="30352" y="687069"/>
                </a:lnTo>
                <a:lnTo>
                  <a:pt x="30987" y="691006"/>
                </a:lnTo>
                <a:lnTo>
                  <a:pt x="33781" y="693038"/>
                </a:lnTo>
                <a:lnTo>
                  <a:pt x="36575" y="695198"/>
                </a:lnTo>
                <a:lnTo>
                  <a:pt x="40512" y="694689"/>
                </a:lnTo>
                <a:lnTo>
                  <a:pt x="42671" y="691768"/>
                </a:lnTo>
                <a:lnTo>
                  <a:pt x="50298" y="681559"/>
                </a:lnTo>
                <a:lnTo>
                  <a:pt x="40067" y="674055"/>
                </a:lnTo>
                <a:close/>
              </a:path>
              <a:path w="315595" h="739140">
                <a:moveTo>
                  <a:pt x="50298" y="681559"/>
                </a:moveTo>
                <a:lnTo>
                  <a:pt x="42671" y="691768"/>
                </a:lnTo>
                <a:lnTo>
                  <a:pt x="40512" y="694689"/>
                </a:lnTo>
                <a:lnTo>
                  <a:pt x="36575" y="695198"/>
                </a:lnTo>
                <a:lnTo>
                  <a:pt x="68893" y="695198"/>
                </a:lnTo>
                <a:lnTo>
                  <a:pt x="50298" y="681559"/>
                </a:lnTo>
                <a:close/>
              </a:path>
              <a:path w="315595" h="739140">
                <a:moveTo>
                  <a:pt x="180466" y="0"/>
                </a:moveTo>
                <a:lnTo>
                  <a:pt x="176529" y="0"/>
                </a:lnTo>
                <a:lnTo>
                  <a:pt x="171576" y="4952"/>
                </a:lnTo>
                <a:lnTo>
                  <a:pt x="171576" y="9016"/>
                </a:lnTo>
                <a:lnTo>
                  <a:pt x="173989" y="11556"/>
                </a:lnTo>
                <a:lnTo>
                  <a:pt x="202564" y="40131"/>
                </a:lnTo>
                <a:lnTo>
                  <a:pt x="216407" y="54609"/>
                </a:lnTo>
                <a:lnTo>
                  <a:pt x="242442" y="84074"/>
                </a:lnTo>
                <a:lnTo>
                  <a:pt x="265175" y="114807"/>
                </a:lnTo>
                <a:lnTo>
                  <a:pt x="290702" y="163956"/>
                </a:lnTo>
                <a:lnTo>
                  <a:pt x="302259" y="218566"/>
                </a:lnTo>
                <a:lnTo>
                  <a:pt x="302387" y="238378"/>
                </a:lnTo>
                <a:lnTo>
                  <a:pt x="301625" y="248412"/>
                </a:lnTo>
                <a:lnTo>
                  <a:pt x="292862" y="292100"/>
                </a:lnTo>
                <a:lnTo>
                  <a:pt x="276987" y="330834"/>
                </a:lnTo>
                <a:lnTo>
                  <a:pt x="253364" y="375284"/>
                </a:lnTo>
                <a:lnTo>
                  <a:pt x="223774" y="423290"/>
                </a:lnTo>
                <a:lnTo>
                  <a:pt x="201549" y="456564"/>
                </a:lnTo>
                <a:lnTo>
                  <a:pt x="177926" y="490346"/>
                </a:lnTo>
                <a:lnTo>
                  <a:pt x="153669" y="524001"/>
                </a:lnTo>
                <a:lnTo>
                  <a:pt x="129031" y="557149"/>
                </a:lnTo>
                <a:lnTo>
                  <a:pt x="104775" y="589406"/>
                </a:lnTo>
                <a:lnTo>
                  <a:pt x="81279" y="620140"/>
                </a:lnTo>
                <a:lnTo>
                  <a:pt x="69976" y="634745"/>
                </a:lnTo>
                <a:lnTo>
                  <a:pt x="59181" y="648969"/>
                </a:lnTo>
                <a:lnTo>
                  <a:pt x="48767" y="662431"/>
                </a:lnTo>
                <a:lnTo>
                  <a:pt x="40067" y="674055"/>
                </a:lnTo>
                <a:lnTo>
                  <a:pt x="50298" y="681559"/>
                </a:lnTo>
                <a:lnTo>
                  <a:pt x="58800" y="670178"/>
                </a:lnTo>
                <a:lnTo>
                  <a:pt x="80137" y="642492"/>
                </a:lnTo>
                <a:lnTo>
                  <a:pt x="91312" y="627761"/>
                </a:lnTo>
                <a:lnTo>
                  <a:pt x="114934" y="597026"/>
                </a:lnTo>
                <a:lnTo>
                  <a:pt x="139191" y="564768"/>
                </a:lnTo>
                <a:lnTo>
                  <a:pt x="163956" y="531494"/>
                </a:lnTo>
                <a:lnTo>
                  <a:pt x="188340" y="497713"/>
                </a:lnTo>
                <a:lnTo>
                  <a:pt x="212089" y="463676"/>
                </a:lnTo>
                <a:lnTo>
                  <a:pt x="234441" y="430149"/>
                </a:lnTo>
                <a:lnTo>
                  <a:pt x="255015" y="397382"/>
                </a:lnTo>
                <a:lnTo>
                  <a:pt x="281304" y="350774"/>
                </a:lnTo>
                <a:lnTo>
                  <a:pt x="300481" y="308482"/>
                </a:lnTo>
                <a:lnTo>
                  <a:pt x="311022" y="271779"/>
                </a:lnTo>
                <a:lnTo>
                  <a:pt x="315087" y="238251"/>
                </a:lnTo>
                <a:lnTo>
                  <a:pt x="314832" y="217169"/>
                </a:lnTo>
                <a:lnTo>
                  <a:pt x="308355" y="177545"/>
                </a:lnTo>
                <a:lnTo>
                  <a:pt x="294766" y="141224"/>
                </a:lnTo>
                <a:lnTo>
                  <a:pt x="275589" y="107441"/>
                </a:lnTo>
                <a:lnTo>
                  <a:pt x="252094" y="75818"/>
                </a:lnTo>
                <a:lnTo>
                  <a:pt x="225551" y="45846"/>
                </a:lnTo>
                <a:lnTo>
                  <a:pt x="211581" y="31241"/>
                </a:lnTo>
                <a:lnTo>
                  <a:pt x="1804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3406783" y="6731000"/>
            <a:ext cx="322580" cy="739775"/>
          </a:xfrm>
          <a:custGeom>
            <a:avLst/>
            <a:gdLst/>
            <a:ahLst/>
            <a:cxnLst/>
            <a:rect l="l" t="t" r="r" b="b"/>
            <a:pathLst>
              <a:path w="322579" h="739775">
                <a:moveTo>
                  <a:pt x="79094" y="50492"/>
                </a:moveTo>
                <a:lnTo>
                  <a:pt x="50791" y="84582"/>
                </a:lnTo>
                <a:lnTo>
                  <a:pt x="29201" y="117094"/>
                </a:lnTo>
                <a:lnTo>
                  <a:pt x="12691" y="152019"/>
                </a:lnTo>
                <a:lnTo>
                  <a:pt x="2531" y="189992"/>
                </a:lnTo>
                <a:lnTo>
                  <a:pt x="0" y="231394"/>
                </a:lnTo>
                <a:lnTo>
                  <a:pt x="753" y="242316"/>
                </a:lnTo>
                <a:lnTo>
                  <a:pt x="9897" y="288544"/>
                </a:lnTo>
                <a:lnTo>
                  <a:pt x="26407" y="329184"/>
                </a:lnTo>
                <a:lnTo>
                  <a:pt x="50664" y="374523"/>
                </a:lnTo>
                <a:lnTo>
                  <a:pt x="80636" y="423164"/>
                </a:lnTo>
                <a:lnTo>
                  <a:pt x="102988" y="456692"/>
                </a:lnTo>
                <a:lnTo>
                  <a:pt x="126610" y="490728"/>
                </a:lnTo>
                <a:lnTo>
                  <a:pt x="151121" y="524510"/>
                </a:lnTo>
                <a:lnTo>
                  <a:pt x="175759" y="557784"/>
                </a:lnTo>
                <a:lnTo>
                  <a:pt x="223511" y="620776"/>
                </a:lnTo>
                <a:lnTo>
                  <a:pt x="234941" y="635508"/>
                </a:lnTo>
                <a:lnTo>
                  <a:pt x="245736" y="649732"/>
                </a:lnTo>
                <a:lnTo>
                  <a:pt x="275200" y="688213"/>
                </a:lnTo>
                <a:lnTo>
                  <a:pt x="298568" y="719582"/>
                </a:lnTo>
                <a:lnTo>
                  <a:pt x="309744" y="735838"/>
                </a:lnTo>
                <a:lnTo>
                  <a:pt x="311776" y="738632"/>
                </a:lnTo>
                <a:lnTo>
                  <a:pt x="315713" y="739394"/>
                </a:lnTo>
                <a:lnTo>
                  <a:pt x="318634" y="737489"/>
                </a:lnTo>
                <a:lnTo>
                  <a:pt x="321428" y="735457"/>
                </a:lnTo>
                <a:lnTo>
                  <a:pt x="322190" y="731520"/>
                </a:lnTo>
                <a:lnTo>
                  <a:pt x="320285" y="728599"/>
                </a:lnTo>
                <a:lnTo>
                  <a:pt x="293869" y="691896"/>
                </a:lnTo>
                <a:lnTo>
                  <a:pt x="244974" y="627761"/>
                </a:lnTo>
                <a:lnTo>
                  <a:pt x="233671" y="613156"/>
                </a:lnTo>
                <a:lnTo>
                  <a:pt x="210303" y="582422"/>
                </a:lnTo>
                <a:lnTo>
                  <a:pt x="186046" y="550164"/>
                </a:lnTo>
                <a:lnTo>
                  <a:pt x="161408" y="517017"/>
                </a:lnTo>
                <a:lnTo>
                  <a:pt x="137024" y="483362"/>
                </a:lnTo>
                <a:lnTo>
                  <a:pt x="113529" y="449580"/>
                </a:lnTo>
                <a:lnTo>
                  <a:pt x="91304" y="416306"/>
                </a:lnTo>
                <a:lnTo>
                  <a:pt x="70984" y="384048"/>
                </a:lnTo>
                <a:lnTo>
                  <a:pt x="45076" y="338201"/>
                </a:lnTo>
                <a:lnTo>
                  <a:pt x="26534" y="297307"/>
                </a:lnTo>
                <a:lnTo>
                  <a:pt x="14596" y="251968"/>
                </a:lnTo>
                <a:lnTo>
                  <a:pt x="12691" y="231394"/>
                </a:lnTo>
                <a:lnTo>
                  <a:pt x="12818" y="211582"/>
                </a:lnTo>
                <a:lnTo>
                  <a:pt x="24375" y="156972"/>
                </a:lnTo>
                <a:lnTo>
                  <a:pt x="49775" y="107823"/>
                </a:lnTo>
                <a:lnTo>
                  <a:pt x="72508" y="77089"/>
                </a:lnTo>
                <a:lnTo>
                  <a:pt x="88177" y="59260"/>
                </a:lnTo>
                <a:lnTo>
                  <a:pt x="79094" y="50492"/>
                </a:lnTo>
                <a:close/>
              </a:path>
              <a:path w="322579" h="739775">
                <a:moveTo>
                  <a:pt x="124390" y="38608"/>
                </a:moveTo>
                <a:lnTo>
                  <a:pt x="94225" y="38608"/>
                </a:lnTo>
                <a:lnTo>
                  <a:pt x="99305" y="43434"/>
                </a:lnTo>
                <a:lnTo>
                  <a:pt x="99432" y="47498"/>
                </a:lnTo>
                <a:lnTo>
                  <a:pt x="88177" y="59260"/>
                </a:lnTo>
                <a:lnTo>
                  <a:pt x="110989" y="81280"/>
                </a:lnTo>
                <a:lnTo>
                  <a:pt x="124390" y="38608"/>
                </a:lnTo>
                <a:close/>
              </a:path>
              <a:path w="322579" h="739775">
                <a:moveTo>
                  <a:pt x="94225" y="38608"/>
                </a:moveTo>
                <a:lnTo>
                  <a:pt x="90161" y="38735"/>
                </a:lnTo>
                <a:lnTo>
                  <a:pt x="87748" y="41275"/>
                </a:lnTo>
                <a:lnTo>
                  <a:pt x="79094" y="50492"/>
                </a:lnTo>
                <a:lnTo>
                  <a:pt x="88177" y="59260"/>
                </a:lnTo>
                <a:lnTo>
                  <a:pt x="99432" y="47498"/>
                </a:lnTo>
                <a:lnTo>
                  <a:pt x="99305" y="43434"/>
                </a:lnTo>
                <a:lnTo>
                  <a:pt x="94225" y="38608"/>
                </a:lnTo>
                <a:close/>
              </a:path>
              <a:path w="322579" h="739775">
                <a:moveTo>
                  <a:pt x="136516" y="0"/>
                </a:moveTo>
                <a:lnTo>
                  <a:pt x="56125" y="28321"/>
                </a:lnTo>
                <a:lnTo>
                  <a:pt x="79094" y="50492"/>
                </a:lnTo>
                <a:lnTo>
                  <a:pt x="87748" y="41275"/>
                </a:lnTo>
                <a:lnTo>
                  <a:pt x="90161" y="38735"/>
                </a:lnTo>
                <a:lnTo>
                  <a:pt x="94225" y="38608"/>
                </a:lnTo>
                <a:lnTo>
                  <a:pt x="124390" y="38608"/>
                </a:lnTo>
                <a:lnTo>
                  <a:pt x="1365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>
            <a:off x="3467227" y="7489697"/>
            <a:ext cx="834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mb(</a:t>
            </a: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-</a:t>
            </a:r>
            <a:r>
              <a:rPr dirty="0" sz="1400" spc="-10">
                <a:latin typeface="Calibri"/>
                <a:cs typeface="Calibri"/>
              </a:rPr>
              <a:t>b)</a:t>
            </a:r>
            <a:r>
              <a:rPr dirty="0" sz="1400" spc="-5">
                <a:latin typeface="Calibri"/>
                <a:cs typeface="Calibri"/>
              </a:rPr>
              <a:t>/L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4275201" y="7471029"/>
            <a:ext cx="83820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4053078" y="6619747"/>
            <a:ext cx="323215" cy="383540"/>
          </a:xfrm>
          <a:custGeom>
            <a:avLst/>
            <a:gdLst/>
            <a:ahLst/>
            <a:cxnLst/>
            <a:rect l="l" t="t" r="r" b="b"/>
            <a:pathLst>
              <a:path w="323214" h="383540">
                <a:moveTo>
                  <a:pt x="248802" y="29864"/>
                </a:moveTo>
                <a:lnTo>
                  <a:pt x="211962" y="43180"/>
                </a:lnTo>
                <a:lnTo>
                  <a:pt x="160909" y="64008"/>
                </a:lnTo>
                <a:lnTo>
                  <a:pt x="115188" y="87630"/>
                </a:lnTo>
                <a:lnTo>
                  <a:pt x="81152" y="113792"/>
                </a:lnTo>
                <a:lnTo>
                  <a:pt x="53086" y="145034"/>
                </a:lnTo>
                <a:lnTo>
                  <a:pt x="28701" y="180340"/>
                </a:lnTo>
                <a:lnTo>
                  <a:pt x="10668" y="216789"/>
                </a:lnTo>
                <a:lnTo>
                  <a:pt x="0" y="262763"/>
                </a:lnTo>
                <a:lnTo>
                  <a:pt x="325" y="270891"/>
                </a:lnTo>
                <a:lnTo>
                  <a:pt x="381" y="273304"/>
                </a:lnTo>
                <a:lnTo>
                  <a:pt x="2159" y="282067"/>
                </a:lnTo>
                <a:lnTo>
                  <a:pt x="2286" y="282829"/>
                </a:lnTo>
                <a:lnTo>
                  <a:pt x="2412" y="283083"/>
                </a:lnTo>
                <a:lnTo>
                  <a:pt x="5587" y="291211"/>
                </a:lnTo>
                <a:lnTo>
                  <a:pt x="5714" y="291465"/>
                </a:lnTo>
                <a:lnTo>
                  <a:pt x="5842" y="291846"/>
                </a:lnTo>
                <a:lnTo>
                  <a:pt x="5969" y="292100"/>
                </a:lnTo>
                <a:lnTo>
                  <a:pt x="10413" y="299720"/>
                </a:lnTo>
                <a:lnTo>
                  <a:pt x="10541" y="300101"/>
                </a:lnTo>
                <a:lnTo>
                  <a:pt x="10668" y="300355"/>
                </a:lnTo>
                <a:lnTo>
                  <a:pt x="10922" y="300482"/>
                </a:lnTo>
                <a:lnTo>
                  <a:pt x="17145" y="308483"/>
                </a:lnTo>
                <a:lnTo>
                  <a:pt x="52324" y="335407"/>
                </a:lnTo>
                <a:lnTo>
                  <a:pt x="87122" y="352298"/>
                </a:lnTo>
                <a:lnTo>
                  <a:pt x="140335" y="372618"/>
                </a:lnTo>
                <a:lnTo>
                  <a:pt x="171576" y="383159"/>
                </a:lnTo>
                <a:lnTo>
                  <a:pt x="175133" y="381508"/>
                </a:lnTo>
                <a:lnTo>
                  <a:pt x="176275" y="378079"/>
                </a:lnTo>
                <a:lnTo>
                  <a:pt x="177419" y="374777"/>
                </a:lnTo>
                <a:lnTo>
                  <a:pt x="175641" y="371221"/>
                </a:lnTo>
                <a:lnTo>
                  <a:pt x="144399" y="360553"/>
                </a:lnTo>
                <a:lnTo>
                  <a:pt x="117348" y="350774"/>
                </a:lnTo>
                <a:lnTo>
                  <a:pt x="80010" y="335280"/>
                </a:lnTo>
                <a:lnTo>
                  <a:pt x="40132" y="312293"/>
                </a:lnTo>
                <a:lnTo>
                  <a:pt x="21544" y="293497"/>
                </a:lnTo>
                <a:lnTo>
                  <a:pt x="20955" y="292735"/>
                </a:lnTo>
                <a:lnTo>
                  <a:pt x="17528" y="286639"/>
                </a:lnTo>
                <a:lnTo>
                  <a:pt x="17399" y="286639"/>
                </a:lnTo>
                <a:lnTo>
                  <a:pt x="17120" y="285989"/>
                </a:lnTo>
                <a:lnTo>
                  <a:pt x="17065" y="285750"/>
                </a:lnTo>
                <a:lnTo>
                  <a:pt x="14779" y="279654"/>
                </a:lnTo>
                <a:lnTo>
                  <a:pt x="14605" y="279654"/>
                </a:lnTo>
                <a:lnTo>
                  <a:pt x="14397" y="278718"/>
                </a:lnTo>
                <a:lnTo>
                  <a:pt x="14389" y="278511"/>
                </a:lnTo>
                <a:lnTo>
                  <a:pt x="13145" y="271907"/>
                </a:lnTo>
                <a:lnTo>
                  <a:pt x="12954" y="271907"/>
                </a:lnTo>
                <a:lnTo>
                  <a:pt x="12700" y="262382"/>
                </a:lnTo>
                <a:lnTo>
                  <a:pt x="22606" y="221107"/>
                </a:lnTo>
                <a:lnTo>
                  <a:pt x="39877" y="186563"/>
                </a:lnTo>
                <a:lnTo>
                  <a:pt x="63119" y="152781"/>
                </a:lnTo>
                <a:lnTo>
                  <a:pt x="90297" y="122682"/>
                </a:lnTo>
                <a:lnTo>
                  <a:pt x="122047" y="98171"/>
                </a:lnTo>
                <a:lnTo>
                  <a:pt x="166243" y="75565"/>
                </a:lnTo>
                <a:lnTo>
                  <a:pt x="216662" y="54991"/>
                </a:lnTo>
                <a:lnTo>
                  <a:pt x="253075" y="41817"/>
                </a:lnTo>
                <a:lnTo>
                  <a:pt x="248802" y="29864"/>
                </a:lnTo>
                <a:close/>
              </a:path>
              <a:path w="323214" h="383540">
                <a:moveTo>
                  <a:pt x="20955" y="292735"/>
                </a:moveTo>
                <a:lnTo>
                  <a:pt x="21462" y="293497"/>
                </a:lnTo>
                <a:lnTo>
                  <a:pt x="21229" y="293089"/>
                </a:lnTo>
                <a:lnTo>
                  <a:pt x="20955" y="292735"/>
                </a:lnTo>
                <a:close/>
              </a:path>
              <a:path w="323214" h="383540">
                <a:moveTo>
                  <a:pt x="21229" y="293089"/>
                </a:moveTo>
                <a:lnTo>
                  <a:pt x="21462" y="293497"/>
                </a:lnTo>
                <a:lnTo>
                  <a:pt x="21229" y="293089"/>
                </a:lnTo>
                <a:close/>
              </a:path>
              <a:path w="323214" h="383540">
                <a:moveTo>
                  <a:pt x="21025" y="292735"/>
                </a:moveTo>
                <a:lnTo>
                  <a:pt x="21229" y="293089"/>
                </a:lnTo>
                <a:lnTo>
                  <a:pt x="21025" y="292735"/>
                </a:lnTo>
                <a:close/>
              </a:path>
              <a:path w="323214" h="383540">
                <a:moveTo>
                  <a:pt x="17018" y="285750"/>
                </a:moveTo>
                <a:lnTo>
                  <a:pt x="17399" y="286639"/>
                </a:lnTo>
                <a:lnTo>
                  <a:pt x="17155" y="285989"/>
                </a:lnTo>
                <a:lnTo>
                  <a:pt x="17018" y="285750"/>
                </a:lnTo>
                <a:close/>
              </a:path>
              <a:path w="323214" h="383540">
                <a:moveTo>
                  <a:pt x="17155" y="285989"/>
                </a:moveTo>
                <a:lnTo>
                  <a:pt x="17399" y="286639"/>
                </a:lnTo>
                <a:lnTo>
                  <a:pt x="17528" y="286639"/>
                </a:lnTo>
                <a:lnTo>
                  <a:pt x="17155" y="285989"/>
                </a:lnTo>
                <a:close/>
              </a:path>
              <a:path w="323214" h="383540">
                <a:moveTo>
                  <a:pt x="17065" y="285750"/>
                </a:moveTo>
                <a:lnTo>
                  <a:pt x="17155" y="285989"/>
                </a:lnTo>
                <a:lnTo>
                  <a:pt x="17065" y="285750"/>
                </a:lnTo>
                <a:close/>
              </a:path>
              <a:path w="323214" h="383540">
                <a:moveTo>
                  <a:pt x="14350" y="278511"/>
                </a:moveTo>
                <a:lnTo>
                  <a:pt x="14605" y="279654"/>
                </a:lnTo>
                <a:lnTo>
                  <a:pt x="14428" y="278718"/>
                </a:lnTo>
                <a:lnTo>
                  <a:pt x="14350" y="278511"/>
                </a:lnTo>
                <a:close/>
              </a:path>
              <a:path w="323214" h="383540">
                <a:moveTo>
                  <a:pt x="14428" y="278718"/>
                </a:moveTo>
                <a:lnTo>
                  <a:pt x="14605" y="279654"/>
                </a:lnTo>
                <a:lnTo>
                  <a:pt x="14779" y="279654"/>
                </a:lnTo>
                <a:lnTo>
                  <a:pt x="14428" y="278718"/>
                </a:lnTo>
                <a:close/>
              </a:path>
              <a:path w="323214" h="383540">
                <a:moveTo>
                  <a:pt x="14389" y="278511"/>
                </a:moveTo>
                <a:lnTo>
                  <a:pt x="14428" y="278718"/>
                </a:lnTo>
                <a:lnTo>
                  <a:pt x="14389" y="278511"/>
                </a:lnTo>
                <a:close/>
              </a:path>
              <a:path w="323214" h="383540">
                <a:moveTo>
                  <a:pt x="12954" y="270891"/>
                </a:moveTo>
                <a:lnTo>
                  <a:pt x="12954" y="271907"/>
                </a:lnTo>
                <a:lnTo>
                  <a:pt x="13145" y="271907"/>
                </a:lnTo>
                <a:lnTo>
                  <a:pt x="12954" y="270891"/>
                </a:lnTo>
                <a:close/>
              </a:path>
              <a:path w="323214" h="383540">
                <a:moveTo>
                  <a:pt x="309070" y="24511"/>
                </a:moveTo>
                <a:lnTo>
                  <a:pt x="264033" y="24511"/>
                </a:lnTo>
                <a:lnTo>
                  <a:pt x="267716" y="26162"/>
                </a:lnTo>
                <a:lnTo>
                  <a:pt x="270001" y="32766"/>
                </a:lnTo>
                <a:lnTo>
                  <a:pt x="268350" y="36449"/>
                </a:lnTo>
                <a:lnTo>
                  <a:pt x="253075" y="41817"/>
                </a:lnTo>
                <a:lnTo>
                  <a:pt x="263779" y="71755"/>
                </a:lnTo>
                <a:lnTo>
                  <a:pt x="309070" y="24511"/>
                </a:lnTo>
                <a:close/>
              </a:path>
              <a:path w="323214" h="383540">
                <a:moveTo>
                  <a:pt x="264033" y="24511"/>
                </a:moveTo>
                <a:lnTo>
                  <a:pt x="248802" y="29864"/>
                </a:lnTo>
                <a:lnTo>
                  <a:pt x="253075" y="41817"/>
                </a:lnTo>
                <a:lnTo>
                  <a:pt x="268350" y="36449"/>
                </a:lnTo>
                <a:lnTo>
                  <a:pt x="270001" y="32766"/>
                </a:lnTo>
                <a:lnTo>
                  <a:pt x="267716" y="26162"/>
                </a:lnTo>
                <a:lnTo>
                  <a:pt x="264033" y="24511"/>
                </a:lnTo>
                <a:close/>
              </a:path>
              <a:path w="323214" h="383540">
                <a:moveTo>
                  <a:pt x="238125" y="0"/>
                </a:moveTo>
                <a:lnTo>
                  <a:pt x="248802" y="29864"/>
                </a:lnTo>
                <a:lnTo>
                  <a:pt x="264033" y="24511"/>
                </a:lnTo>
                <a:lnTo>
                  <a:pt x="309070" y="24511"/>
                </a:lnTo>
                <a:lnTo>
                  <a:pt x="322707" y="10287"/>
                </a:lnTo>
                <a:lnTo>
                  <a:pt x="2381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747134" y="6845300"/>
            <a:ext cx="2075180" cy="370205"/>
          </a:xfrm>
          <a:custGeom>
            <a:avLst/>
            <a:gdLst/>
            <a:ahLst/>
            <a:cxnLst/>
            <a:rect l="l" t="t" r="r" b="b"/>
            <a:pathLst>
              <a:path w="2075179" h="370204">
                <a:moveTo>
                  <a:pt x="2075179" y="150495"/>
                </a:moveTo>
                <a:lnTo>
                  <a:pt x="2028504" y="143911"/>
                </a:lnTo>
                <a:lnTo>
                  <a:pt x="1982348" y="139430"/>
                </a:lnTo>
                <a:lnTo>
                  <a:pt x="1934636" y="138242"/>
                </a:lnTo>
                <a:lnTo>
                  <a:pt x="1883298" y="141533"/>
                </a:lnTo>
                <a:lnTo>
                  <a:pt x="1826260" y="150495"/>
                </a:lnTo>
                <a:lnTo>
                  <a:pt x="1786178" y="160264"/>
                </a:lnTo>
                <a:lnTo>
                  <a:pt x="1742420" y="173642"/>
                </a:lnTo>
                <a:lnTo>
                  <a:pt x="1696132" y="189595"/>
                </a:lnTo>
                <a:lnTo>
                  <a:pt x="1648460" y="207089"/>
                </a:lnTo>
                <a:lnTo>
                  <a:pt x="1600549" y="225088"/>
                </a:lnTo>
                <a:lnTo>
                  <a:pt x="1553547" y="242560"/>
                </a:lnTo>
                <a:lnTo>
                  <a:pt x="1508598" y="258468"/>
                </a:lnTo>
                <a:lnTo>
                  <a:pt x="1466850" y="271780"/>
                </a:lnTo>
                <a:lnTo>
                  <a:pt x="1418254" y="286552"/>
                </a:lnTo>
                <a:lnTo>
                  <a:pt x="1375903" y="299790"/>
                </a:lnTo>
                <a:lnTo>
                  <a:pt x="1335881" y="311546"/>
                </a:lnTo>
                <a:lnTo>
                  <a:pt x="1294271" y="321874"/>
                </a:lnTo>
                <a:lnTo>
                  <a:pt x="1247157" y="330826"/>
                </a:lnTo>
                <a:lnTo>
                  <a:pt x="1190625" y="338455"/>
                </a:lnTo>
                <a:lnTo>
                  <a:pt x="1150355" y="343223"/>
                </a:lnTo>
                <a:lnTo>
                  <a:pt x="1105372" y="348787"/>
                </a:lnTo>
                <a:lnTo>
                  <a:pt x="1056831" y="354611"/>
                </a:lnTo>
                <a:lnTo>
                  <a:pt x="1005885" y="360156"/>
                </a:lnTo>
                <a:lnTo>
                  <a:pt x="953690" y="364886"/>
                </a:lnTo>
                <a:lnTo>
                  <a:pt x="901400" y="368264"/>
                </a:lnTo>
                <a:lnTo>
                  <a:pt x="850169" y="369752"/>
                </a:lnTo>
                <a:lnTo>
                  <a:pt x="801151" y="368813"/>
                </a:lnTo>
                <a:lnTo>
                  <a:pt x="755502" y="364909"/>
                </a:lnTo>
                <a:lnTo>
                  <a:pt x="714375" y="357505"/>
                </a:lnTo>
                <a:lnTo>
                  <a:pt x="661234" y="338945"/>
                </a:lnTo>
                <a:lnTo>
                  <a:pt x="611782" y="311899"/>
                </a:lnTo>
                <a:lnTo>
                  <a:pt x="566051" y="279311"/>
                </a:lnTo>
                <a:lnTo>
                  <a:pt x="524074" y="244123"/>
                </a:lnTo>
                <a:lnTo>
                  <a:pt x="485886" y="209279"/>
                </a:lnTo>
                <a:lnTo>
                  <a:pt x="451518" y="177724"/>
                </a:lnTo>
                <a:lnTo>
                  <a:pt x="421004" y="152400"/>
                </a:lnTo>
                <a:lnTo>
                  <a:pt x="381654" y="120888"/>
                </a:lnTo>
                <a:lnTo>
                  <a:pt x="357187" y="97948"/>
                </a:lnTo>
                <a:lnTo>
                  <a:pt x="337958" y="79533"/>
                </a:lnTo>
                <a:lnTo>
                  <a:pt x="314325" y="61595"/>
                </a:lnTo>
                <a:lnTo>
                  <a:pt x="283051" y="40808"/>
                </a:lnTo>
                <a:lnTo>
                  <a:pt x="249396" y="20081"/>
                </a:lnTo>
                <a:lnTo>
                  <a:pt x="216455" y="4712"/>
                </a:lnTo>
                <a:lnTo>
                  <a:pt x="187325" y="0"/>
                </a:lnTo>
                <a:lnTo>
                  <a:pt x="164068" y="11271"/>
                </a:lnTo>
                <a:lnTo>
                  <a:pt x="144621" y="34448"/>
                </a:lnTo>
                <a:lnTo>
                  <a:pt x="125888" y="60721"/>
                </a:lnTo>
                <a:lnTo>
                  <a:pt x="104775" y="81280"/>
                </a:lnTo>
                <a:lnTo>
                  <a:pt x="78402" y="94376"/>
                </a:lnTo>
                <a:lnTo>
                  <a:pt x="49053" y="104616"/>
                </a:lnTo>
                <a:lnTo>
                  <a:pt x="21371" y="112712"/>
                </a:lnTo>
                <a:lnTo>
                  <a:pt x="0" y="11938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 txBox="1"/>
          <p:nvPr/>
        </p:nvSpPr>
        <p:spPr>
          <a:xfrm>
            <a:off x="5189601" y="7390256"/>
            <a:ext cx="88391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ma(2b-a)/L</a:t>
            </a:r>
            <a:r>
              <a:rPr dirty="0" baseline="40123" sz="1350" spc="-7">
                <a:latin typeface="Calibri"/>
                <a:cs typeface="Calibri"/>
              </a:rPr>
              <a:t>2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6368034" y="7179944"/>
            <a:ext cx="6184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b,a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Arial"/>
                <a:cs typeface="Arial"/>
              </a:rPr>
              <a:t>≥</a:t>
            </a:r>
            <a:r>
              <a:rPr dirty="0" sz="1400" spc="-5">
                <a:latin typeface="Calibri"/>
                <a:cs typeface="Calibri"/>
              </a:rPr>
              <a:t>L/3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1036116" y="8041385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θ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920750" y="854201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920750" y="8542019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4"/>
                </a:moveTo>
                <a:lnTo>
                  <a:pt x="2152650" y="90804"/>
                </a:lnTo>
                <a:lnTo>
                  <a:pt x="2152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994660" y="8218169"/>
            <a:ext cx="90805" cy="65722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994660" y="8218169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5" h="657225">
                <a:moveTo>
                  <a:pt x="0" y="657224"/>
                </a:moveTo>
                <a:lnTo>
                  <a:pt x="90805" y="657224"/>
                </a:lnTo>
                <a:lnTo>
                  <a:pt x="90805" y="0"/>
                </a:lnTo>
                <a:lnTo>
                  <a:pt x="0" y="0"/>
                </a:lnTo>
                <a:lnTo>
                  <a:pt x="0" y="6572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892175" y="8218169"/>
            <a:ext cx="90805" cy="65722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892175" y="8218169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5" h="657225">
                <a:moveTo>
                  <a:pt x="0" y="657224"/>
                </a:moveTo>
                <a:lnTo>
                  <a:pt x="90805" y="657224"/>
                </a:lnTo>
                <a:lnTo>
                  <a:pt x="90805" y="0"/>
                </a:lnTo>
                <a:lnTo>
                  <a:pt x="0" y="0"/>
                </a:lnTo>
                <a:lnTo>
                  <a:pt x="0" y="6572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 txBox="1"/>
          <p:nvPr/>
        </p:nvSpPr>
        <p:spPr>
          <a:xfrm>
            <a:off x="671576" y="8564117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165475" y="8440673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814829" y="8902445"/>
            <a:ext cx="100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3085464" y="8260206"/>
            <a:ext cx="314960" cy="739140"/>
          </a:xfrm>
          <a:custGeom>
            <a:avLst/>
            <a:gdLst/>
            <a:ahLst/>
            <a:cxnLst/>
            <a:rect l="l" t="t" r="r" b="b"/>
            <a:pathLst>
              <a:path w="314960" h="739140">
                <a:moveTo>
                  <a:pt x="14351" y="655065"/>
                </a:moveTo>
                <a:lnTo>
                  <a:pt x="0" y="739013"/>
                </a:lnTo>
                <a:lnTo>
                  <a:pt x="75818" y="700024"/>
                </a:lnTo>
                <a:lnTo>
                  <a:pt x="68873" y="694944"/>
                </a:lnTo>
                <a:lnTo>
                  <a:pt x="36576" y="694944"/>
                </a:lnTo>
                <a:lnTo>
                  <a:pt x="33782" y="692912"/>
                </a:lnTo>
                <a:lnTo>
                  <a:pt x="30987" y="690752"/>
                </a:lnTo>
                <a:lnTo>
                  <a:pt x="30353" y="686815"/>
                </a:lnTo>
                <a:lnTo>
                  <a:pt x="32512" y="684021"/>
                </a:lnTo>
                <a:lnTo>
                  <a:pt x="40131" y="673921"/>
                </a:lnTo>
                <a:lnTo>
                  <a:pt x="14351" y="655065"/>
                </a:lnTo>
                <a:close/>
              </a:path>
              <a:path w="314960" h="739140">
                <a:moveTo>
                  <a:pt x="40131" y="673921"/>
                </a:moveTo>
                <a:lnTo>
                  <a:pt x="32512" y="684021"/>
                </a:lnTo>
                <a:lnTo>
                  <a:pt x="30353" y="686815"/>
                </a:lnTo>
                <a:lnTo>
                  <a:pt x="30987" y="690752"/>
                </a:lnTo>
                <a:lnTo>
                  <a:pt x="33782" y="692912"/>
                </a:lnTo>
                <a:lnTo>
                  <a:pt x="36576" y="694944"/>
                </a:lnTo>
                <a:lnTo>
                  <a:pt x="40512" y="694435"/>
                </a:lnTo>
                <a:lnTo>
                  <a:pt x="42672" y="691641"/>
                </a:lnTo>
                <a:lnTo>
                  <a:pt x="50373" y="681413"/>
                </a:lnTo>
                <a:lnTo>
                  <a:pt x="40131" y="673921"/>
                </a:lnTo>
                <a:close/>
              </a:path>
              <a:path w="314960" h="739140">
                <a:moveTo>
                  <a:pt x="50373" y="681413"/>
                </a:moveTo>
                <a:lnTo>
                  <a:pt x="42672" y="691641"/>
                </a:lnTo>
                <a:lnTo>
                  <a:pt x="40512" y="694435"/>
                </a:lnTo>
                <a:lnTo>
                  <a:pt x="36576" y="694944"/>
                </a:lnTo>
                <a:lnTo>
                  <a:pt x="68873" y="694944"/>
                </a:lnTo>
                <a:lnTo>
                  <a:pt x="50373" y="681413"/>
                </a:lnTo>
                <a:close/>
              </a:path>
              <a:path w="314960" h="739140">
                <a:moveTo>
                  <a:pt x="180467" y="0"/>
                </a:moveTo>
                <a:lnTo>
                  <a:pt x="176530" y="0"/>
                </a:lnTo>
                <a:lnTo>
                  <a:pt x="173989" y="2412"/>
                </a:lnTo>
                <a:lnTo>
                  <a:pt x="171450" y="4952"/>
                </a:lnTo>
                <a:lnTo>
                  <a:pt x="171450" y="8889"/>
                </a:lnTo>
                <a:lnTo>
                  <a:pt x="202564" y="40131"/>
                </a:lnTo>
                <a:lnTo>
                  <a:pt x="216408" y="54609"/>
                </a:lnTo>
                <a:lnTo>
                  <a:pt x="242443" y="83946"/>
                </a:lnTo>
                <a:lnTo>
                  <a:pt x="265175" y="114681"/>
                </a:lnTo>
                <a:lnTo>
                  <a:pt x="290575" y="163829"/>
                </a:lnTo>
                <a:lnTo>
                  <a:pt x="302133" y="218439"/>
                </a:lnTo>
                <a:lnTo>
                  <a:pt x="302387" y="238125"/>
                </a:lnTo>
                <a:lnTo>
                  <a:pt x="301625" y="248157"/>
                </a:lnTo>
                <a:lnTo>
                  <a:pt x="292862" y="291845"/>
                </a:lnTo>
                <a:lnTo>
                  <a:pt x="276987" y="330707"/>
                </a:lnTo>
                <a:lnTo>
                  <a:pt x="253364" y="375157"/>
                </a:lnTo>
                <a:lnTo>
                  <a:pt x="223647" y="423037"/>
                </a:lnTo>
                <a:lnTo>
                  <a:pt x="201422" y="456438"/>
                </a:lnTo>
                <a:lnTo>
                  <a:pt x="177926" y="490219"/>
                </a:lnTo>
                <a:lnTo>
                  <a:pt x="153543" y="523875"/>
                </a:lnTo>
                <a:lnTo>
                  <a:pt x="129032" y="557021"/>
                </a:lnTo>
                <a:lnTo>
                  <a:pt x="104775" y="589152"/>
                </a:lnTo>
                <a:lnTo>
                  <a:pt x="81280" y="619887"/>
                </a:lnTo>
                <a:lnTo>
                  <a:pt x="70104" y="634619"/>
                </a:lnTo>
                <a:lnTo>
                  <a:pt x="59182" y="648715"/>
                </a:lnTo>
                <a:lnTo>
                  <a:pt x="40131" y="673921"/>
                </a:lnTo>
                <a:lnTo>
                  <a:pt x="50373" y="681413"/>
                </a:lnTo>
                <a:lnTo>
                  <a:pt x="58928" y="670051"/>
                </a:lnTo>
                <a:lnTo>
                  <a:pt x="69342" y="656463"/>
                </a:lnTo>
                <a:lnTo>
                  <a:pt x="80137" y="642238"/>
                </a:lnTo>
                <a:lnTo>
                  <a:pt x="91440" y="627633"/>
                </a:lnTo>
                <a:lnTo>
                  <a:pt x="139319" y="564514"/>
                </a:lnTo>
                <a:lnTo>
                  <a:pt x="163957" y="531240"/>
                </a:lnTo>
                <a:lnTo>
                  <a:pt x="188340" y="497458"/>
                </a:lnTo>
                <a:lnTo>
                  <a:pt x="212089" y="463422"/>
                </a:lnTo>
                <a:lnTo>
                  <a:pt x="234442" y="429894"/>
                </a:lnTo>
                <a:lnTo>
                  <a:pt x="255015" y="397256"/>
                </a:lnTo>
                <a:lnTo>
                  <a:pt x="281305" y="350646"/>
                </a:lnTo>
                <a:lnTo>
                  <a:pt x="300609" y="308228"/>
                </a:lnTo>
                <a:lnTo>
                  <a:pt x="311023" y="271525"/>
                </a:lnTo>
                <a:lnTo>
                  <a:pt x="314951" y="238125"/>
                </a:lnTo>
                <a:lnTo>
                  <a:pt x="314833" y="217043"/>
                </a:lnTo>
                <a:lnTo>
                  <a:pt x="308356" y="177419"/>
                </a:lnTo>
                <a:lnTo>
                  <a:pt x="294767" y="141096"/>
                </a:lnTo>
                <a:lnTo>
                  <a:pt x="275589" y="107314"/>
                </a:lnTo>
                <a:lnTo>
                  <a:pt x="252095" y="75818"/>
                </a:lnTo>
                <a:lnTo>
                  <a:pt x="225551" y="45719"/>
                </a:lnTo>
                <a:lnTo>
                  <a:pt x="183007" y="2412"/>
                </a:lnTo>
                <a:lnTo>
                  <a:pt x="1804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79158" y="8366125"/>
            <a:ext cx="322580" cy="739775"/>
          </a:xfrm>
          <a:custGeom>
            <a:avLst/>
            <a:gdLst/>
            <a:ahLst/>
            <a:cxnLst/>
            <a:rect l="l" t="t" r="r" b="b"/>
            <a:pathLst>
              <a:path w="322580" h="739775">
                <a:moveTo>
                  <a:pt x="79017" y="50395"/>
                </a:moveTo>
                <a:lnTo>
                  <a:pt x="50698" y="84454"/>
                </a:lnTo>
                <a:lnTo>
                  <a:pt x="29235" y="116966"/>
                </a:lnTo>
                <a:lnTo>
                  <a:pt x="12687" y="152018"/>
                </a:lnTo>
                <a:lnTo>
                  <a:pt x="2425" y="189991"/>
                </a:lnTo>
                <a:lnTo>
                  <a:pt x="0" y="231266"/>
                </a:lnTo>
                <a:lnTo>
                  <a:pt x="673" y="242188"/>
                </a:lnTo>
                <a:lnTo>
                  <a:pt x="9944" y="288543"/>
                </a:lnTo>
                <a:lnTo>
                  <a:pt x="26479" y="329183"/>
                </a:lnTo>
                <a:lnTo>
                  <a:pt x="50533" y="374395"/>
                </a:lnTo>
                <a:lnTo>
                  <a:pt x="80530" y="423036"/>
                </a:lnTo>
                <a:lnTo>
                  <a:pt x="102984" y="456564"/>
                </a:lnTo>
                <a:lnTo>
                  <a:pt x="126568" y="490600"/>
                </a:lnTo>
                <a:lnTo>
                  <a:pt x="151028" y="524382"/>
                </a:lnTo>
                <a:lnTo>
                  <a:pt x="175742" y="557783"/>
                </a:lnTo>
                <a:lnTo>
                  <a:pt x="200063" y="589914"/>
                </a:lnTo>
                <a:lnTo>
                  <a:pt x="223608" y="620775"/>
                </a:lnTo>
                <a:lnTo>
                  <a:pt x="234861" y="635380"/>
                </a:lnTo>
                <a:lnTo>
                  <a:pt x="275145" y="688085"/>
                </a:lnTo>
                <a:lnTo>
                  <a:pt x="291477" y="709929"/>
                </a:lnTo>
                <a:lnTo>
                  <a:pt x="298500" y="719581"/>
                </a:lnTo>
                <a:lnTo>
                  <a:pt x="304520" y="728090"/>
                </a:lnTo>
                <a:lnTo>
                  <a:pt x="311670" y="738631"/>
                </a:lnTo>
                <a:lnTo>
                  <a:pt x="315620" y="739393"/>
                </a:lnTo>
                <a:lnTo>
                  <a:pt x="318516" y="737361"/>
                </a:lnTo>
                <a:lnTo>
                  <a:pt x="321424" y="735456"/>
                </a:lnTo>
                <a:lnTo>
                  <a:pt x="322173" y="731519"/>
                </a:lnTo>
                <a:lnTo>
                  <a:pt x="314909" y="720724"/>
                </a:lnTo>
                <a:lnTo>
                  <a:pt x="308736" y="711961"/>
                </a:lnTo>
                <a:lnTo>
                  <a:pt x="301663" y="702309"/>
                </a:lnTo>
                <a:lnTo>
                  <a:pt x="293839" y="691895"/>
                </a:lnTo>
                <a:lnTo>
                  <a:pt x="285229" y="680338"/>
                </a:lnTo>
                <a:lnTo>
                  <a:pt x="255803" y="641857"/>
                </a:lnTo>
                <a:lnTo>
                  <a:pt x="244932" y="627760"/>
                </a:lnTo>
                <a:lnTo>
                  <a:pt x="210197" y="582294"/>
                </a:lnTo>
                <a:lnTo>
                  <a:pt x="185940" y="550163"/>
                </a:lnTo>
                <a:lnTo>
                  <a:pt x="161315" y="517016"/>
                </a:lnTo>
                <a:lnTo>
                  <a:pt x="137007" y="483361"/>
                </a:lnTo>
                <a:lnTo>
                  <a:pt x="113537" y="449579"/>
                </a:lnTo>
                <a:lnTo>
                  <a:pt x="91224" y="416178"/>
                </a:lnTo>
                <a:lnTo>
                  <a:pt x="70942" y="383920"/>
                </a:lnTo>
                <a:lnTo>
                  <a:pt x="45084" y="338200"/>
                </a:lnTo>
                <a:lnTo>
                  <a:pt x="26441" y="297306"/>
                </a:lnTo>
                <a:lnTo>
                  <a:pt x="14643" y="251840"/>
                </a:lnTo>
                <a:lnTo>
                  <a:pt x="12687" y="231266"/>
                </a:lnTo>
                <a:lnTo>
                  <a:pt x="12750" y="211581"/>
                </a:lnTo>
                <a:lnTo>
                  <a:pt x="24384" y="156971"/>
                </a:lnTo>
                <a:lnTo>
                  <a:pt x="49834" y="107822"/>
                </a:lnTo>
                <a:lnTo>
                  <a:pt x="72618" y="77088"/>
                </a:lnTo>
                <a:lnTo>
                  <a:pt x="88120" y="59232"/>
                </a:lnTo>
                <a:lnTo>
                  <a:pt x="79017" y="50395"/>
                </a:lnTo>
                <a:close/>
              </a:path>
              <a:path w="322580" h="739775">
                <a:moveTo>
                  <a:pt x="124334" y="38607"/>
                </a:moveTo>
                <a:lnTo>
                  <a:pt x="94183" y="38607"/>
                </a:lnTo>
                <a:lnTo>
                  <a:pt x="99263" y="43433"/>
                </a:lnTo>
                <a:lnTo>
                  <a:pt x="99352" y="47497"/>
                </a:lnTo>
                <a:lnTo>
                  <a:pt x="88120" y="59232"/>
                </a:lnTo>
                <a:lnTo>
                  <a:pt x="110832" y="81279"/>
                </a:lnTo>
                <a:lnTo>
                  <a:pt x="124334" y="38607"/>
                </a:lnTo>
                <a:close/>
              </a:path>
              <a:path w="322580" h="739775">
                <a:moveTo>
                  <a:pt x="94183" y="38607"/>
                </a:moveTo>
                <a:lnTo>
                  <a:pt x="90170" y="38734"/>
                </a:lnTo>
                <a:lnTo>
                  <a:pt x="79017" y="50395"/>
                </a:lnTo>
                <a:lnTo>
                  <a:pt x="88120" y="59232"/>
                </a:lnTo>
                <a:lnTo>
                  <a:pt x="99352" y="47497"/>
                </a:lnTo>
                <a:lnTo>
                  <a:pt x="99263" y="43433"/>
                </a:lnTo>
                <a:lnTo>
                  <a:pt x="94183" y="38607"/>
                </a:lnTo>
                <a:close/>
              </a:path>
              <a:path w="322580" h="739775">
                <a:moveTo>
                  <a:pt x="136550" y="0"/>
                </a:moveTo>
                <a:lnTo>
                  <a:pt x="56146" y="28193"/>
                </a:lnTo>
                <a:lnTo>
                  <a:pt x="79017" y="50395"/>
                </a:lnTo>
                <a:lnTo>
                  <a:pt x="90170" y="38734"/>
                </a:lnTo>
                <a:lnTo>
                  <a:pt x="94183" y="38607"/>
                </a:lnTo>
                <a:lnTo>
                  <a:pt x="124334" y="38607"/>
                </a:lnTo>
                <a:lnTo>
                  <a:pt x="1365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725741" y="8247760"/>
            <a:ext cx="438911" cy="59791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725741" y="8247760"/>
            <a:ext cx="439420" cy="598170"/>
          </a:xfrm>
          <a:custGeom>
            <a:avLst/>
            <a:gdLst/>
            <a:ahLst/>
            <a:cxnLst/>
            <a:rect l="l" t="t" r="r" b="b"/>
            <a:pathLst>
              <a:path w="439419" h="598170">
                <a:moveTo>
                  <a:pt x="0" y="547751"/>
                </a:moveTo>
                <a:lnTo>
                  <a:pt x="75679" y="597916"/>
                </a:lnTo>
                <a:lnTo>
                  <a:pt x="438911" y="50292"/>
                </a:lnTo>
                <a:lnTo>
                  <a:pt x="363232" y="0"/>
                </a:lnTo>
                <a:lnTo>
                  <a:pt x="0" y="547751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982980" y="8542019"/>
            <a:ext cx="2036445" cy="354965"/>
          </a:xfrm>
          <a:custGeom>
            <a:avLst/>
            <a:gdLst/>
            <a:ahLst/>
            <a:cxnLst/>
            <a:rect l="l" t="t" r="r" b="b"/>
            <a:pathLst>
              <a:path w="2036445" h="354965">
                <a:moveTo>
                  <a:pt x="0" y="0"/>
                </a:moveTo>
                <a:lnTo>
                  <a:pt x="27477" y="29763"/>
                </a:lnTo>
                <a:lnTo>
                  <a:pt x="57515" y="59801"/>
                </a:lnTo>
                <a:lnTo>
                  <a:pt x="92674" y="90388"/>
                </a:lnTo>
                <a:lnTo>
                  <a:pt x="135514" y="121798"/>
                </a:lnTo>
                <a:lnTo>
                  <a:pt x="188594" y="154304"/>
                </a:lnTo>
                <a:lnTo>
                  <a:pt x="222806" y="174013"/>
                </a:lnTo>
                <a:lnTo>
                  <a:pt x="259793" y="195744"/>
                </a:lnTo>
                <a:lnTo>
                  <a:pt x="299508" y="218651"/>
                </a:lnTo>
                <a:lnTo>
                  <a:pt x="341904" y="241887"/>
                </a:lnTo>
                <a:lnTo>
                  <a:pt x="386934" y="264606"/>
                </a:lnTo>
                <a:lnTo>
                  <a:pt x="434551" y="285961"/>
                </a:lnTo>
                <a:lnTo>
                  <a:pt x="484708" y="305105"/>
                </a:lnTo>
                <a:lnTo>
                  <a:pt x="537358" y="321192"/>
                </a:lnTo>
                <a:lnTo>
                  <a:pt x="592454" y="333374"/>
                </a:lnTo>
                <a:lnTo>
                  <a:pt x="636865" y="340153"/>
                </a:lnTo>
                <a:lnTo>
                  <a:pt x="685115" y="345589"/>
                </a:lnTo>
                <a:lnTo>
                  <a:pt x="736411" y="349716"/>
                </a:lnTo>
                <a:lnTo>
                  <a:pt x="789963" y="352566"/>
                </a:lnTo>
                <a:lnTo>
                  <a:pt x="844979" y="354172"/>
                </a:lnTo>
                <a:lnTo>
                  <a:pt x="900668" y="354568"/>
                </a:lnTo>
                <a:lnTo>
                  <a:pt x="956237" y="353786"/>
                </a:lnTo>
                <a:lnTo>
                  <a:pt x="1010896" y="351860"/>
                </a:lnTo>
                <a:lnTo>
                  <a:pt x="1063853" y="348823"/>
                </a:lnTo>
                <a:lnTo>
                  <a:pt x="1114316" y="344707"/>
                </a:lnTo>
                <a:lnTo>
                  <a:pt x="1161494" y="339547"/>
                </a:lnTo>
                <a:lnTo>
                  <a:pt x="1204595" y="333374"/>
                </a:lnTo>
                <a:lnTo>
                  <a:pt x="1263078" y="320508"/>
                </a:lnTo>
                <a:lnTo>
                  <a:pt x="1316583" y="302835"/>
                </a:lnTo>
                <a:lnTo>
                  <a:pt x="1365787" y="281739"/>
                </a:lnTo>
                <a:lnTo>
                  <a:pt x="1411366" y="258603"/>
                </a:lnTo>
                <a:lnTo>
                  <a:pt x="1453999" y="234813"/>
                </a:lnTo>
                <a:lnTo>
                  <a:pt x="1494363" y="211752"/>
                </a:lnTo>
                <a:lnTo>
                  <a:pt x="1533134" y="190805"/>
                </a:lnTo>
                <a:lnTo>
                  <a:pt x="1570989" y="173354"/>
                </a:lnTo>
                <a:lnTo>
                  <a:pt x="1626712" y="150505"/>
                </a:lnTo>
                <a:lnTo>
                  <a:pt x="1675394" y="130764"/>
                </a:lnTo>
                <a:lnTo>
                  <a:pt x="1719900" y="114193"/>
                </a:lnTo>
                <a:lnTo>
                  <a:pt x="1763095" y="100853"/>
                </a:lnTo>
                <a:lnTo>
                  <a:pt x="1807845" y="90804"/>
                </a:lnTo>
                <a:lnTo>
                  <a:pt x="1857710" y="85440"/>
                </a:lnTo>
                <a:lnTo>
                  <a:pt x="1910806" y="84769"/>
                </a:lnTo>
                <a:lnTo>
                  <a:pt x="1961829" y="86781"/>
                </a:lnTo>
                <a:lnTo>
                  <a:pt x="2005477" y="89463"/>
                </a:lnTo>
                <a:lnTo>
                  <a:pt x="2036445" y="908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917473" y="8211692"/>
            <a:ext cx="206476" cy="8382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 txBox="1"/>
          <p:nvPr/>
        </p:nvSpPr>
        <p:spPr>
          <a:xfrm>
            <a:off x="587755" y="9019793"/>
            <a:ext cx="5403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4E</a:t>
            </a:r>
            <a:r>
              <a:rPr dirty="0" sz="1400">
                <a:latin typeface="Arial"/>
                <a:cs typeface="Arial"/>
              </a:rPr>
              <a:t>I</a:t>
            </a:r>
            <a:r>
              <a:rPr dirty="0" sz="1400" spc="-15">
                <a:latin typeface="Arial"/>
                <a:cs typeface="Arial"/>
              </a:rPr>
              <a:t>θ</a:t>
            </a:r>
            <a:r>
              <a:rPr dirty="0" sz="1400">
                <a:latin typeface="Arial"/>
                <a:cs typeface="Arial"/>
              </a:rPr>
              <a:t>/L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2910967" y="9019793"/>
            <a:ext cx="5403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2E</a:t>
            </a:r>
            <a:r>
              <a:rPr dirty="0" sz="1400">
                <a:latin typeface="Arial"/>
                <a:cs typeface="Arial"/>
              </a:rPr>
              <a:t>I</a:t>
            </a:r>
            <a:r>
              <a:rPr dirty="0" sz="1400" spc="-15">
                <a:latin typeface="Arial"/>
                <a:cs typeface="Arial"/>
              </a:rPr>
              <a:t>θ</a:t>
            </a:r>
            <a:r>
              <a:rPr dirty="0" sz="1400">
                <a:latin typeface="Arial"/>
                <a:cs typeface="Arial"/>
              </a:rPr>
              <a:t>/L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4222750" y="8486775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5"/>
                </a:moveTo>
                <a:lnTo>
                  <a:pt x="2152650" y="90805"/>
                </a:lnTo>
                <a:lnTo>
                  <a:pt x="215265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4222750" y="8486775"/>
            <a:ext cx="2152650" cy="90805"/>
          </a:xfrm>
          <a:custGeom>
            <a:avLst/>
            <a:gdLst/>
            <a:ahLst/>
            <a:cxnLst/>
            <a:rect l="l" t="t" r="r" b="b"/>
            <a:pathLst>
              <a:path w="2152650" h="90804">
                <a:moveTo>
                  <a:pt x="0" y="90805"/>
                </a:moveTo>
                <a:lnTo>
                  <a:pt x="2152650" y="90805"/>
                </a:lnTo>
                <a:lnTo>
                  <a:pt x="215265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6296659" y="8162925"/>
            <a:ext cx="90804" cy="65722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6296659" y="8162925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4" h="657225">
                <a:moveTo>
                  <a:pt x="0" y="657224"/>
                </a:moveTo>
                <a:lnTo>
                  <a:pt x="90804" y="657224"/>
                </a:lnTo>
                <a:lnTo>
                  <a:pt x="90804" y="0"/>
                </a:lnTo>
                <a:lnTo>
                  <a:pt x="0" y="0"/>
                </a:lnTo>
                <a:lnTo>
                  <a:pt x="0" y="6572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4194175" y="8162925"/>
            <a:ext cx="90804" cy="65722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4194175" y="8162925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4" h="657225">
                <a:moveTo>
                  <a:pt x="0" y="657224"/>
                </a:moveTo>
                <a:lnTo>
                  <a:pt x="90804" y="657224"/>
                </a:lnTo>
                <a:lnTo>
                  <a:pt x="90804" y="0"/>
                </a:lnTo>
                <a:lnTo>
                  <a:pt x="0" y="0"/>
                </a:lnTo>
                <a:lnTo>
                  <a:pt x="0" y="6572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 txBox="1"/>
          <p:nvPr/>
        </p:nvSpPr>
        <p:spPr>
          <a:xfrm>
            <a:off x="3973448" y="8509253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6467094" y="8385809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5169789" y="8660129"/>
            <a:ext cx="100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6" name="object 146"/>
          <p:cNvSpPr/>
          <p:nvPr/>
        </p:nvSpPr>
        <p:spPr>
          <a:xfrm>
            <a:off x="6241160" y="8905240"/>
            <a:ext cx="322580" cy="739775"/>
          </a:xfrm>
          <a:custGeom>
            <a:avLst/>
            <a:gdLst/>
            <a:ahLst/>
            <a:cxnLst/>
            <a:rect l="l" t="t" r="r" b="b"/>
            <a:pathLst>
              <a:path w="322579" h="739775">
                <a:moveTo>
                  <a:pt x="243216" y="50427"/>
                </a:moveTo>
                <a:lnTo>
                  <a:pt x="234114" y="59233"/>
                </a:lnTo>
                <a:lnTo>
                  <a:pt x="237109" y="62357"/>
                </a:lnTo>
                <a:lnTo>
                  <a:pt x="249681" y="77089"/>
                </a:lnTo>
                <a:lnTo>
                  <a:pt x="272414" y="107823"/>
                </a:lnTo>
                <a:lnTo>
                  <a:pt x="297941" y="156972"/>
                </a:lnTo>
                <a:lnTo>
                  <a:pt x="309498" y="211582"/>
                </a:lnTo>
                <a:lnTo>
                  <a:pt x="309625" y="231267"/>
                </a:lnTo>
                <a:lnTo>
                  <a:pt x="308863" y="241300"/>
                </a:lnTo>
                <a:lnTo>
                  <a:pt x="300100" y="284988"/>
                </a:lnTo>
                <a:lnTo>
                  <a:pt x="284225" y="323850"/>
                </a:lnTo>
                <a:lnTo>
                  <a:pt x="260603" y="368173"/>
                </a:lnTo>
                <a:lnTo>
                  <a:pt x="231012" y="416179"/>
                </a:lnTo>
                <a:lnTo>
                  <a:pt x="208787" y="449580"/>
                </a:lnTo>
                <a:lnTo>
                  <a:pt x="185165" y="483362"/>
                </a:lnTo>
                <a:lnTo>
                  <a:pt x="160909" y="517017"/>
                </a:lnTo>
                <a:lnTo>
                  <a:pt x="136271" y="550151"/>
                </a:lnTo>
                <a:lnTo>
                  <a:pt x="112013" y="582307"/>
                </a:lnTo>
                <a:lnTo>
                  <a:pt x="88518" y="613041"/>
                </a:lnTo>
                <a:lnTo>
                  <a:pt x="77215" y="627710"/>
                </a:lnTo>
                <a:lnTo>
                  <a:pt x="66421" y="641908"/>
                </a:lnTo>
                <a:lnTo>
                  <a:pt x="56006" y="655421"/>
                </a:lnTo>
                <a:lnTo>
                  <a:pt x="46227" y="668299"/>
                </a:lnTo>
                <a:lnTo>
                  <a:pt x="36956" y="680389"/>
                </a:lnTo>
                <a:lnTo>
                  <a:pt x="20447" y="702322"/>
                </a:lnTo>
                <a:lnTo>
                  <a:pt x="7238" y="720750"/>
                </a:lnTo>
                <a:lnTo>
                  <a:pt x="1904" y="728637"/>
                </a:lnTo>
                <a:lnTo>
                  <a:pt x="0" y="731545"/>
                </a:lnTo>
                <a:lnTo>
                  <a:pt x="762" y="735495"/>
                </a:lnTo>
                <a:lnTo>
                  <a:pt x="6603" y="739381"/>
                </a:lnTo>
                <a:lnTo>
                  <a:pt x="10540" y="738593"/>
                </a:lnTo>
                <a:lnTo>
                  <a:pt x="12689" y="735495"/>
                </a:lnTo>
                <a:lnTo>
                  <a:pt x="17525" y="728129"/>
                </a:lnTo>
                <a:lnTo>
                  <a:pt x="30606" y="709980"/>
                </a:lnTo>
                <a:lnTo>
                  <a:pt x="46989" y="688098"/>
                </a:lnTo>
                <a:lnTo>
                  <a:pt x="122174" y="589965"/>
                </a:lnTo>
                <a:lnTo>
                  <a:pt x="146430" y="557720"/>
                </a:lnTo>
                <a:lnTo>
                  <a:pt x="171196" y="524421"/>
                </a:lnTo>
                <a:lnTo>
                  <a:pt x="195579" y="490601"/>
                </a:lnTo>
                <a:lnTo>
                  <a:pt x="219328" y="456565"/>
                </a:lnTo>
                <a:lnTo>
                  <a:pt x="241680" y="423037"/>
                </a:lnTo>
                <a:lnTo>
                  <a:pt x="262255" y="390398"/>
                </a:lnTo>
                <a:lnTo>
                  <a:pt x="288543" y="343789"/>
                </a:lnTo>
                <a:lnTo>
                  <a:pt x="307720" y="301498"/>
                </a:lnTo>
                <a:lnTo>
                  <a:pt x="318262" y="264668"/>
                </a:lnTo>
                <a:lnTo>
                  <a:pt x="322325" y="231140"/>
                </a:lnTo>
                <a:lnTo>
                  <a:pt x="322071" y="210185"/>
                </a:lnTo>
                <a:lnTo>
                  <a:pt x="315594" y="170561"/>
                </a:lnTo>
                <a:lnTo>
                  <a:pt x="302006" y="134239"/>
                </a:lnTo>
                <a:lnTo>
                  <a:pt x="282829" y="100457"/>
                </a:lnTo>
                <a:lnTo>
                  <a:pt x="259334" y="68961"/>
                </a:lnTo>
                <a:lnTo>
                  <a:pt x="246252" y="53594"/>
                </a:lnTo>
                <a:lnTo>
                  <a:pt x="243216" y="50427"/>
                </a:lnTo>
                <a:close/>
              </a:path>
              <a:path w="322579" h="739775">
                <a:moveTo>
                  <a:pt x="185674" y="0"/>
                </a:moveTo>
                <a:lnTo>
                  <a:pt x="211327" y="81280"/>
                </a:lnTo>
                <a:lnTo>
                  <a:pt x="234114" y="59233"/>
                </a:lnTo>
                <a:lnTo>
                  <a:pt x="222885" y="47498"/>
                </a:lnTo>
                <a:lnTo>
                  <a:pt x="223012" y="43561"/>
                </a:lnTo>
                <a:lnTo>
                  <a:pt x="225551" y="41148"/>
                </a:lnTo>
                <a:lnTo>
                  <a:pt x="228091" y="38608"/>
                </a:lnTo>
                <a:lnTo>
                  <a:pt x="255432" y="38608"/>
                </a:lnTo>
                <a:lnTo>
                  <a:pt x="266064" y="28321"/>
                </a:lnTo>
                <a:lnTo>
                  <a:pt x="185674" y="0"/>
                </a:lnTo>
                <a:close/>
              </a:path>
              <a:path w="322579" h="739775">
                <a:moveTo>
                  <a:pt x="228091" y="38608"/>
                </a:moveTo>
                <a:lnTo>
                  <a:pt x="225551" y="41148"/>
                </a:lnTo>
                <a:lnTo>
                  <a:pt x="223012" y="43561"/>
                </a:lnTo>
                <a:lnTo>
                  <a:pt x="222885" y="47498"/>
                </a:lnTo>
                <a:lnTo>
                  <a:pt x="234114" y="59233"/>
                </a:lnTo>
                <a:lnTo>
                  <a:pt x="243216" y="50427"/>
                </a:lnTo>
                <a:lnTo>
                  <a:pt x="232028" y="38735"/>
                </a:lnTo>
                <a:lnTo>
                  <a:pt x="228091" y="38608"/>
                </a:lnTo>
                <a:close/>
              </a:path>
              <a:path w="322579" h="739775">
                <a:moveTo>
                  <a:pt x="255432" y="38608"/>
                </a:moveTo>
                <a:lnTo>
                  <a:pt x="228091" y="38608"/>
                </a:lnTo>
                <a:lnTo>
                  <a:pt x="232028" y="38735"/>
                </a:lnTo>
                <a:lnTo>
                  <a:pt x="243216" y="50427"/>
                </a:lnTo>
                <a:lnTo>
                  <a:pt x="255432" y="3860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3881128" y="8304021"/>
            <a:ext cx="314960" cy="739140"/>
          </a:xfrm>
          <a:custGeom>
            <a:avLst/>
            <a:gdLst/>
            <a:ahLst/>
            <a:cxnLst/>
            <a:rect l="l" t="t" r="r" b="b"/>
            <a:pathLst>
              <a:path w="314960" h="739140">
                <a:moveTo>
                  <a:pt x="264721" y="681436"/>
                </a:moveTo>
                <a:lnTo>
                  <a:pt x="239259" y="700150"/>
                </a:lnTo>
                <a:lnTo>
                  <a:pt x="314951" y="739012"/>
                </a:lnTo>
                <a:lnTo>
                  <a:pt x="307417" y="694943"/>
                </a:lnTo>
                <a:lnTo>
                  <a:pt x="278502" y="694943"/>
                </a:lnTo>
                <a:lnTo>
                  <a:pt x="274438" y="694435"/>
                </a:lnTo>
                <a:lnTo>
                  <a:pt x="272406" y="691641"/>
                </a:lnTo>
                <a:lnTo>
                  <a:pt x="264721" y="681436"/>
                </a:lnTo>
                <a:close/>
              </a:path>
              <a:path w="314960" h="739140">
                <a:moveTo>
                  <a:pt x="274946" y="673921"/>
                </a:moveTo>
                <a:lnTo>
                  <a:pt x="264721" y="681436"/>
                </a:lnTo>
                <a:lnTo>
                  <a:pt x="272406" y="691641"/>
                </a:lnTo>
                <a:lnTo>
                  <a:pt x="274438" y="694435"/>
                </a:lnTo>
                <a:lnTo>
                  <a:pt x="278502" y="694943"/>
                </a:lnTo>
                <a:lnTo>
                  <a:pt x="281296" y="692911"/>
                </a:lnTo>
                <a:lnTo>
                  <a:pt x="284090" y="690752"/>
                </a:lnTo>
                <a:lnTo>
                  <a:pt x="284598" y="686815"/>
                </a:lnTo>
                <a:lnTo>
                  <a:pt x="282566" y="684021"/>
                </a:lnTo>
                <a:lnTo>
                  <a:pt x="274946" y="673921"/>
                </a:lnTo>
                <a:close/>
              </a:path>
              <a:path w="314960" h="739140">
                <a:moveTo>
                  <a:pt x="300600" y="655065"/>
                </a:moveTo>
                <a:lnTo>
                  <a:pt x="274946" y="673921"/>
                </a:lnTo>
                <a:lnTo>
                  <a:pt x="282566" y="684021"/>
                </a:lnTo>
                <a:lnTo>
                  <a:pt x="284598" y="686815"/>
                </a:lnTo>
                <a:lnTo>
                  <a:pt x="284090" y="690752"/>
                </a:lnTo>
                <a:lnTo>
                  <a:pt x="281296" y="692911"/>
                </a:lnTo>
                <a:lnTo>
                  <a:pt x="278502" y="694943"/>
                </a:lnTo>
                <a:lnTo>
                  <a:pt x="307417" y="694943"/>
                </a:lnTo>
                <a:lnTo>
                  <a:pt x="300600" y="655065"/>
                </a:lnTo>
                <a:close/>
              </a:path>
              <a:path w="314960" h="739140">
                <a:moveTo>
                  <a:pt x="138548" y="0"/>
                </a:moveTo>
                <a:lnTo>
                  <a:pt x="134484" y="0"/>
                </a:lnTo>
                <a:lnTo>
                  <a:pt x="103496" y="31114"/>
                </a:lnTo>
                <a:lnTo>
                  <a:pt x="75937" y="60578"/>
                </a:lnTo>
                <a:lnTo>
                  <a:pt x="50791" y="91312"/>
                </a:lnTo>
                <a:lnTo>
                  <a:pt x="29201" y="123824"/>
                </a:lnTo>
                <a:lnTo>
                  <a:pt x="12691" y="158876"/>
                </a:lnTo>
                <a:lnTo>
                  <a:pt x="2531" y="196849"/>
                </a:lnTo>
                <a:lnTo>
                  <a:pt x="0" y="238124"/>
                </a:lnTo>
                <a:lnTo>
                  <a:pt x="753" y="249173"/>
                </a:lnTo>
                <a:lnTo>
                  <a:pt x="9897" y="295401"/>
                </a:lnTo>
                <a:lnTo>
                  <a:pt x="26407" y="336041"/>
                </a:lnTo>
                <a:lnTo>
                  <a:pt x="50664" y="381380"/>
                </a:lnTo>
                <a:lnTo>
                  <a:pt x="80636" y="429894"/>
                </a:lnTo>
                <a:lnTo>
                  <a:pt x="102988" y="463422"/>
                </a:lnTo>
                <a:lnTo>
                  <a:pt x="126610" y="497458"/>
                </a:lnTo>
                <a:lnTo>
                  <a:pt x="151121" y="531240"/>
                </a:lnTo>
                <a:lnTo>
                  <a:pt x="175759" y="564641"/>
                </a:lnTo>
                <a:lnTo>
                  <a:pt x="223511" y="627633"/>
                </a:lnTo>
                <a:lnTo>
                  <a:pt x="234941" y="642365"/>
                </a:lnTo>
                <a:lnTo>
                  <a:pt x="256150" y="670051"/>
                </a:lnTo>
                <a:lnTo>
                  <a:pt x="264721" y="681436"/>
                </a:lnTo>
                <a:lnTo>
                  <a:pt x="274946" y="673921"/>
                </a:lnTo>
                <a:lnTo>
                  <a:pt x="255896" y="648715"/>
                </a:lnTo>
                <a:lnTo>
                  <a:pt x="244974" y="634491"/>
                </a:lnTo>
                <a:lnTo>
                  <a:pt x="233671" y="619886"/>
                </a:lnTo>
                <a:lnTo>
                  <a:pt x="186046" y="557021"/>
                </a:lnTo>
                <a:lnTo>
                  <a:pt x="161408" y="523874"/>
                </a:lnTo>
                <a:lnTo>
                  <a:pt x="137024" y="490219"/>
                </a:lnTo>
                <a:lnTo>
                  <a:pt x="113529" y="456437"/>
                </a:lnTo>
                <a:lnTo>
                  <a:pt x="91304" y="423036"/>
                </a:lnTo>
                <a:lnTo>
                  <a:pt x="70984" y="390778"/>
                </a:lnTo>
                <a:lnTo>
                  <a:pt x="45076" y="345058"/>
                </a:lnTo>
                <a:lnTo>
                  <a:pt x="26534" y="304037"/>
                </a:lnTo>
                <a:lnTo>
                  <a:pt x="14596" y="258698"/>
                </a:lnTo>
                <a:lnTo>
                  <a:pt x="12691" y="238124"/>
                </a:lnTo>
                <a:lnTo>
                  <a:pt x="12818" y="218439"/>
                </a:lnTo>
                <a:lnTo>
                  <a:pt x="24375" y="163829"/>
                </a:lnTo>
                <a:lnTo>
                  <a:pt x="49775" y="114680"/>
                </a:lnTo>
                <a:lnTo>
                  <a:pt x="72635" y="83946"/>
                </a:lnTo>
                <a:lnTo>
                  <a:pt x="98670" y="54609"/>
                </a:lnTo>
                <a:lnTo>
                  <a:pt x="143501" y="8889"/>
                </a:lnTo>
                <a:lnTo>
                  <a:pt x="143501" y="4952"/>
                </a:lnTo>
                <a:lnTo>
                  <a:pt x="138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 txBox="1"/>
          <p:nvPr/>
        </p:nvSpPr>
        <p:spPr>
          <a:xfrm>
            <a:off x="6680454" y="8707373"/>
            <a:ext cx="144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Arial"/>
                <a:cs typeface="Arial"/>
              </a:rPr>
              <a:t>Δ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6296659" y="8875394"/>
            <a:ext cx="90804" cy="65722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6296659" y="8875394"/>
            <a:ext cx="90805" cy="657225"/>
          </a:xfrm>
          <a:custGeom>
            <a:avLst/>
            <a:gdLst/>
            <a:ahLst/>
            <a:cxnLst/>
            <a:rect l="l" t="t" r="r" b="b"/>
            <a:pathLst>
              <a:path w="90804" h="657225">
                <a:moveTo>
                  <a:pt x="0" y="657224"/>
                </a:moveTo>
                <a:lnTo>
                  <a:pt x="90804" y="657224"/>
                </a:lnTo>
                <a:lnTo>
                  <a:pt x="90804" y="0"/>
                </a:lnTo>
                <a:lnTo>
                  <a:pt x="0" y="0"/>
                </a:lnTo>
                <a:lnTo>
                  <a:pt x="0" y="6572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4284979" y="8565435"/>
            <a:ext cx="2003425" cy="772160"/>
          </a:xfrm>
          <a:custGeom>
            <a:avLst/>
            <a:gdLst/>
            <a:ahLst/>
            <a:cxnLst/>
            <a:rect l="l" t="t" r="r" b="b"/>
            <a:pathLst>
              <a:path w="2003425" h="772159">
                <a:moveTo>
                  <a:pt x="0" y="12144"/>
                </a:moveTo>
                <a:lnTo>
                  <a:pt x="9991" y="4554"/>
                </a:lnTo>
                <a:lnTo>
                  <a:pt x="25161" y="0"/>
                </a:lnTo>
                <a:lnTo>
                  <a:pt x="50452" y="1518"/>
                </a:lnTo>
                <a:lnTo>
                  <a:pt x="90805" y="12144"/>
                </a:lnTo>
                <a:lnTo>
                  <a:pt x="165383" y="38018"/>
                </a:lnTo>
                <a:lnTo>
                  <a:pt x="212052" y="55498"/>
                </a:lnTo>
                <a:lnTo>
                  <a:pt x="261333" y="75133"/>
                </a:lnTo>
                <a:lnTo>
                  <a:pt x="310490" y="96267"/>
                </a:lnTo>
                <a:lnTo>
                  <a:pt x="356794" y="118246"/>
                </a:lnTo>
                <a:lnTo>
                  <a:pt x="397510" y="140414"/>
                </a:lnTo>
                <a:lnTo>
                  <a:pt x="437435" y="167622"/>
                </a:lnTo>
                <a:lnTo>
                  <a:pt x="472440" y="197211"/>
                </a:lnTo>
                <a:lnTo>
                  <a:pt x="504904" y="228282"/>
                </a:lnTo>
                <a:lnTo>
                  <a:pt x="537210" y="259935"/>
                </a:lnTo>
                <a:lnTo>
                  <a:pt x="571738" y="291270"/>
                </a:lnTo>
                <a:lnTo>
                  <a:pt x="610870" y="321389"/>
                </a:lnTo>
                <a:lnTo>
                  <a:pt x="648320" y="346715"/>
                </a:lnTo>
                <a:lnTo>
                  <a:pt x="688014" y="372374"/>
                </a:lnTo>
                <a:lnTo>
                  <a:pt x="729552" y="398000"/>
                </a:lnTo>
                <a:lnTo>
                  <a:pt x="772533" y="423226"/>
                </a:lnTo>
                <a:lnTo>
                  <a:pt x="816560" y="447685"/>
                </a:lnTo>
                <a:lnTo>
                  <a:pt x="861230" y="471012"/>
                </a:lnTo>
                <a:lnTo>
                  <a:pt x="906145" y="492839"/>
                </a:lnTo>
                <a:lnTo>
                  <a:pt x="953103" y="513694"/>
                </a:lnTo>
                <a:lnTo>
                  <a:pt x="1003061" y="534105"/>
                </a:lnTo>
                <a:lnTo>
                  <a:pt x="1054351" y="553704"/>
                </a:lnTo>
                <a:lnTo>
                  <a:pt x="1105309" y="572127"/>
                </a:lnTo>
                <a:lnTo>
                  <a:pt x="1154267" y="589005"/>
                </a:lnTo>
                <a:lnTo>
                  <a:pt x="1199559" y="603973"/>
                </a:lnTo>
                <a:lnTo>
                  <a:pt x="1239520" y="616664"/>
                </a:lnTo>
                <a:lnTo>
                  <a:pt x="1293246" y="631011"/>
                </a:lnTo>
                <a:lnTo>
                  <a:pt x="1333579" y="638095"/>
                </a:lnTo>
                <a:lnTo>
                  <a:pt x="1372125" y="643989"/>
                </a:lnTo>
                <a:lnTo>
                  <a:pt x="1420495" y="654764"/>
                </a:lnTo>
                <a:lnTo>
                  <a:pt x="1460667" y="666802"/>
                </a:lnTo>
                <a:lnTo>
                  <a:pt x="1504385" y="681646"/>
                </a:lnTo>
                <a:lnTo>
                  <a:pt x="1550749" y="697865"/>
                </a:lnTo>
                <a:lnTo>
                  <a:pt x="1598859" y="714031"/>
                </a:lnTo>
                <a:lnTo>
                  <a:pt x="1647816" y="728715"/>
                </a:lnTo>
                <a:lnTo>
                  <a:pt x="1696720" y="740489"/>
                </a:lnTo>
                <a:lnTo>
                  <a:pt x="1748763" y="749188"/>
                </a:lnTo>
                <a:lnTo>
                  <a:pt x="1805305" y="755894"/>
                </a:lnTo>
                <a:lnTo>
                  <a:pt x="1862693" y="761047"/>
                </a:lnTo>
                <a:lnTo>
                  <a:pt x="1917276" y="765089"/>
                </a:lnTo>
                <a:lnTo>
                  <a:pt x="1965404" y="768461"/>
                </a:lnTo>
                <a:lnTo>
                  <a:pt x="2003425" y="77160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6387465" y="8542019"/>
            <a:ext cx="384810" cy="0"/>
          </a:xfrm>
          <a:custGeom>
            <a:avLst/>
            <a:gdLst/>
            <a:ahLst/>
            <a:cxnLst/>
            <a:rect l="l" t="t" r="r" b="b"/>
            <a:pathLst>
              <a:path w="384809" h="0">
                <a:moveTo>
                  <a:pt x="0" y="0"/>
                </a:moveTo>
                <a:lnTo>
                  <a:pt x="38481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6375400" y="9281794"/>
            <a:ext cx="384810" cy="0"/>
          </a:xfrm>
          <a:custGeom>
            <a:avLst/>
            <a:gdLst/>
            <a:ahLst/>
            <a:cxnLst/>
            <a:rect l="l" t="t" r="r" b="b"/>
            <a:pathLst>
              <a:path w="384809" h="0">
                <a:moveTo>
                  <a:pt x="0" y="0"/>
                </a:moveTo>
                <a:lnTo>
                  <a:pt x="38480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6553200" y="8537575"/>
            <a:ext cx="76200" cy="744220"/>
          </a:xfrm>
          <a:custGeom>
            <a:avLst/>
            <a:gdLst/>
            <a:ahLst/>
            <a:cxnLst/>
            <a:rect l="l" t="t" r="r" b="b"/>
            <a:pathLst>
              <a:path w="76200" h="744220">
                <a:moveTo>
                  <a:pt x="31750" y="668019"/>
                </a:moveTo>
                <a:lnTo>
                  <a:pt x="0" y="668019"/>
                </a:lnTo>
                <a:lnTo>
                  <a:pt x="38100" y="744219"/>
                </a:lnTo>
                <a:lnTo>
                  <a:pt x="66675" y="687069"/>
                </a:lnTo>
                <a:lnTo>
                  <a:pt x="34544" y="687069"/>
                </a:lnTo>
                <a:lnTo>
                  <a:pt x="31750" y="684275"/>
                </a:lnTo>
                <a:lnTo>
                  <a:pt x="31750" y="668019"/>
                </a:lnTo>
                <a:close/>
              </a:path>
              <a:path w="76200" h="744220">
                <a:moveTo>
                  <a:pt x="41655" y="57149"/>
                </a:moveTo>
                <a:lnTo>
                  <a:pt x="34544" y="57149"/>
                </a:lnTo>
                <a:lnTo>
                  <a:pt x="31750" y="59943"/>
                </a:lnTo>
                <a:lnTo>
                  <a:pt x="31750" y="684275"/>
                </a:lnTo>
                <a:lnTo>
                  <a:pt x="34544" y="687069"/>
                </a:lnTo>
                <a:lnTo>
                  <a:pt x="41655" y="687069"/>
                </a:lnTo>
                <a:lnTo>
                  <a:pt x="44450" y="684275"/>
                </a:lnTo>
                <a:lnTo>
                  <a:pt x="44450" y="59943"/>
                </a:lnTo>
                <a:lnTo>
                  <a:pt x="41655" y="57149"/>
                </a:lnTo>
                <a:close/>
              </a:path>
              <a:path w="76200" h="744220">
                <a:moveTo>
                  <a:pt x="76200" y="668019"/>
                </a:moveTo>
                <a:lnTo>
                  <a:pt x="44450" y="668019"/>
                </a:lnTo>
                <a:lnTo>
                  <a:pt x="44450" y="684275"/>
                </a:lnTo>
                <a:lnTo>
                  <a:pt x="41655" y="687069"/>
                </a:lnTo>
                <a:lnTo>
                  <a:pt x="66675" y="687069"/>
                </a:lnTo>
                <a:lnTo>
                  <a:pt x="76200" y="668019"/>
                </a:lnTo>
                <a:close/>
              </a:path>
              <a:path w="76200" h="744220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4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744220">
                <a:moveTo>
                  <a:pt x="66675" y="57149"/>
                </a:moveTo>
                <a:lnTo>
                  <a:pt x="41655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 txBox="1"/>
          <p:nvPr/>
        </p:nvSpPr>
        <p:spPr>
          <a:xfrm>
            <a:off x="4180713" y="9019793"/>
            <a:ext cx="560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6E</a:t>
            </a:r>
            <a:r>
              <a:rPr dirty="0" sz="1400">
                <a:latin typeface="Arial"/>
                <a:cs typeface="Arial"/>
              </a:rPr>
              <a:t>I</a:t>
            </a:r>
            <a:r>
              <a:rPr dirty="0" sz="1400" spc="-15">
                <a:latin typeface="Arial"/>
                <a:cs typeface="Arial"/>
              </a:rPr>
              <a:t>Δ</a:t>
            </a:r>
            <a:r>
              <a:rPr dirty="0" sz="1400">
                <a:latin typeface="Arial"/>
                <a:cs typeface="Arial"/>
              </a:rPr>
              <a:t>/L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7" name="object 15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58" name="object 15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156" name="object 156"/>
          <p:cNvSpPr txBox="1"/>
          <p:nvPr/>
        </p:nvSpPr>
        <p:spPr>
          <a:xfrm>
            <a:off x="6520433" y="9301683"/>
            <a:ext cx="5600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Arial"/>
                <a:cs typeface="Arial"/>
              </a:rPr>
              <a:t>6E</a:t>
            </a:r>
            <a:r>
              <a:rPr dirty="0" sz="1400">
                <a:latin typeface="Arial"/>
                <a:cs typeface="Arial"/>
              </a:rPr>
              <a:t>I</a:t>
            </a:r>
            <a:r>
              <a:rPr dirty="0" sz="1400" spc="-15">
                <a:latin typeface="Arial"/>
                <a:cs typeface="Arial"/>
              </a:rPr>
              <a:t>Δ</a:t>
            </a:r>
            <a:r>
              <a:rPr dirty="0" sz="1400">
                <a:latin typeface="Arial"/>
                <a:cs typeface="Arial"/>
              </a:rPr>
              <a:t>/L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68139"/>
            <a:ext cx="6709409" cy="955040"/>
          </a:xfrm>
          <a:prstGeom prst="rect">
            <a:avLst/>
          </a:prstGeom>
        </p:spPr>
        <p:txBody>
          <a:bodyPr wrap="square" lIns="0" tIns="717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15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Slope-deflection 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method</a:t>
            </a:r>
            <a:endParaRPr sz="1400">
              <a:latin typeface="Copperplate Gothic Bold"/>
              <a:cs typeface="Copperplate Gothic Bold"/>
            </a:endParaRPr>
          </a:p>
          <a:p>
            <a:pPr marL="29209">
              <a:lnSpc>
                <a:spcPct val="100000"/>
              </a:lnSpc>
              <a:spcBef>
                <a:spcPts val="1155"/>
              </a:spcBef>
            </a:pPr>
            <a:r>
              <a:rPr dirty="0" sz="1400" spc="-5">
                <a:latin typeface="Times New Roman"/>
                <a:cs typeface="Times New Roman"/>
              </a:rPr>
              <a:t>This method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applicable to indeterminate beams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frames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7718297"/>
            <a:ext cx="112839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62">
                <a:latin typeface="Cambria Math"/>
                <a:cs typeface="Cambria Math"/>
              </a:rPr>
              <a:t> </a:t>
            </a:r>
            <a:r>
              <a:rPr dirty="0" baseline="-34722" sz="1200" spc="637">
                <a:latin typeface="Cambria Math"/>
                <a:cs typeface="Cambria Math"/>
              </a:rPr>
              <a:t>  </a:t>
            </a:r>
            <a:r>
              <a:rPr dirty="0" baseline="-34722" sz="1200">
                <a:latin typeface="Cambria Math"/>
                <a:cs typeface="Cambria Math"/>
              </a:rPr>
              <a:t> </a:t>
            </a:r>
            <a:r>
              <a:rPr dirty="0" baseline="-34722" sz="12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6230" y="7582661"/>
            <a:ext cx="3035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77670" y="7837169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98930" y="7859013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863723" y="7582661"/>
            <a:ext cx="23114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76423" y="7859013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898650" y="7718297"/>
            <a:ext cx="127063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baseline="-37698" sz="2100" spc="652">
                <a:latin typeface="Cambria Math"/>
                <a:cs typeface="Cambria Math"/>
              </a:rPr>
              <a:t> </a:t>
            </a:r>
            <a:r>
              <a:rPr dirty="0" baseline="-37698" sz="2100" spc="217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6231" y="8364473"/>
            <a:ext cx="194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8224" y="8390381"/>
            <a:ext cx="255904" cy="17780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baseline="11111" sz="1500" spc="562">
                <a:latin typeface="Cambria Math"/>
                <a:cs typeface="Cambria Math"/>
              </a:rPr>
              <a:t> </a:t>
            </a:r>
            <a:r>
              <a:rPr dirty="0" sz="800" spc="430">
                <a:latin typeface="Cambria Math"/>
                <a:cs typeface="Cambria Math"/>
              </a:rPr>
              <a:t> 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05025" y="8416797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172970" y="8364473"/>
            <a:ext cx="5016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04495" algn="l"/>
              </a:tabLst>
            </a:pPr>
            <a:r>
              <a:rPr dirty="0" sz="1000" spc="455">
                <a:latin typeface="Cambria Math"/>
                <a:cs typeface="Cambria Math"/>
              </a:rPr>
              <a:t> </a:t>
            </a:r>
            <a:r>
              <a:rPr dirty="0" sz="1000" spc="455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83766" y="8394953"/>
            <a:ext cx="136017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251585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882519" y="8416797"/>
            <a:ext cx="204470" cy="0"/>
          </a:xfrm>
          <a:custGeom>
            <a:avLst/>
            <a:gdLst/>
            <a:ahLst/>
            <a:cxnLst/>
            <a:rect l="l" t="t" r="r" b="b"/>
            <a:pathLst>
              <a:path w="204469" h="0">
                <a:moveTo>
                  <a:pt x="0" y="0"/>
                </a:moveTo>
                <a:lnTo>
                  <a:pt x="2042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4500" y="8276081"/>
            <a:ext cx="27305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635" algn="l"/>
                <a:tab pos="988060" algn="l"/>
                <a:tab pos="187515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787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500" y="8713469"/>
            <a:ext cx="1668145" cy="5975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Sign</a:t>
            </a:r>
            <a:r>
              <a:rPr dirty="0" u="heavy" sz="1400" spc="-40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Copperplate Gothic Bold"/>
                <a:cs typeface="Copperplate Gothic Bold"/>
              </a:rPr>
              <a:t>convention</a:t>
            </a:r>
            <a:endParaRPr sz="1400">
              <a:latin typeface="Copperplate Gothic Bold"/>
              <a:cs typeface="Copperplate Gothic Bold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1400" spc="-5">
                <a:latin typeface="Times New Roman"/>
                <a:cs typeface="Times New Roman"/>
              </a:rPr>
              <a:t>M,θ, Δ/L=+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clockwise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371600" y="1752599"/>
            <a:ext cx="3562350" cy="0"/>
          </a:xfrm>
          <a:custGeom>
            <a:avLst/>
            <a:gdLst/>
            <a:ahLst/>
            <a:cxnLst/>
            <a:rect l="l" t="t" r="r" b="b"/>
            <a:pathLst>
              <a:path w="3562350" h="0">
                <a:moveTo>
                  <a:pt x="0" y="0"/>
                </a:moveTo>
                <a:lnTo>
                  <a:pt x="35623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775460" y="1752599"/>
            <a:ext cx="253365" cy="219075"/>
          </a:xfrm>
          <a:custGeom>
            <a:avLst/>
            <a:gdLst/>
            <a:ahLst/>
            <a:cxnLst/>
            <a:rect l="l" t="t" r="r" b="b"/>
            <a:pathLst>
              <a:path w="253364" h="219075">
                <a:moveTo>
                  <a:pt x="126618" y="0"/>
                </a:moveTo>
                <a:lnTo>
                  <a:pt x="0" y="219075"/>
                </a:lnTo>
                <a:lnTo>
                  <a:pt x="253364" y="219075"/>
                </a:lnTo>
                <a:lnTo>
                  <a:pt x="12661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775460" y="1752599"/>
            <a:ext cx="253365" cy="219075"/>
          </a:xfrm>
          <a:custGeom>
            <a:avLst/>
            <a:gdLst/>
            <a:ahLst/>
            <a:cxnLst/>
            <a:rect l="l" t="t" r="r" b="b"/>
            <a:pathLst>
              <a:path w="253364" h="219075">
                <a:moveTo>
                  <a:pt x="126618" y="0"/>
                </a:moveTo>
                <a:lnTo>
                  <a:pt x="0" y="219075"/>
                </a:lnTo>
                <a:lnTo>
                  <a:pt x="253364" y="219075"/>
                </a:lnTo>
                <a:lnTo>
                  <a:pt x="126618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461509" y="1752599"/>
            <a:ext cx="253365" cy="219075"/>
          </a:xfrm>
          <a:custGeom>
            <a:avLst/>
            <a:gdLst/>
            <a:ahLst/>
            <a:cxnLst/>
            <a:rect l="l" t="t" r="r" b="b"/>
            <a:pathLst>
              <a:path w="253364" h="219075">
                <a:moveTo>
                  <a:pt x="126618" y="0"/>
                </a:moveTo>
                <a:lnTo>
                  <a:pt x="0" y="219075"/>
                </a:lnTo>
                <a:lnTo>
                  <a:pt x="253364" y="219075"/>
                </a:lnTo>
                <a:lnTo>
                  <a:pt x="12661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461509" y="1752599"/>
            <a:ext cx="253365" cy="219075"/>
          </a:xfrm>
          <a:custGeom>
            <a:avLst/>
            <a:gdLst/>
            <a:ahLst/>
            <a:cxnLst/>
            <a:rect l="l" t="t" r="r" b="b"/>
            <a:pathLst>
              <a:path w="253364" h="219075">
                <a:moveTo>
                  <a:pt x="126618" y="0"/>
                </a:moveTo>
                <a:lnTo>
                  <a:pt x="0" y="219075"/>
                </a:lnTo>
                <a:lnTo>
                  <a:pt x="253364" y="219075"/>
                </a:lnTo>
                <a:lnTo>
                  <a:pt x="126618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81150" y="1971674"/>
            <a:ext cx="628650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81150" y="1971674"/>
            <a:ext cx="628650" cy="90805"/>
          </a:xfrm>
          <a:custGeom>
            <a:avLst/>
            <a:gdLst/>
            <a:ahLst/>
            <a:cxnLst/>
            <a:rect l="l" t="t" r="r" b="b"/>
            <a:pathLst>
              <a:path w="628650" h="90805">
                <a:moveTo>
                  <a:pt x="0" y="90804"/>
                </a:moveTo>
                <a:lnTo>
                  <a:pt x="628650" y="90804"/>
                </a:lnTo>
                <a:lnTo>
                  <a:pt x="628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238625" y="1971674"/>
            <a:ext cx="628650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238625" y="1971674"/>
            <a:ext cx="628650" cy="90805"/>
          </a:xfrm>
          <a:custGeom>
            <a:avLst/>
            <a:gdLst/>
            <a:ahLst/>
            <a:cxnLst/>
            <a:rect l="l" t="t" r="r" b="b"/>
            <a:pathLst>
              <a:path w="628650" h="90805">
                <a:moveTo>
                  <a:pt x="0" y="90804"/>
                </a:moveTo>
                <a:lnTo>
                  <a:pt x="628650" y="90804"/>
                </a:lnTo>
                <a:lnTo>
                  <a:pt x="628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798066" y="1510029"/>
            <a:ext cx="14287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93133" y="1578609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143125" y="1451742"/>
            <a:ext cx="1847850" cy="300990"/>
          </a:xfrm>
          <a:custGeom>
            <a:avLst/>
            <a:gdLst/>
            <a:ahLst/>
            <a:cxnLst/>
            <a:rect l="l" t="t" r="r" b="b"/>
            <a:pathLst>
              <a:path w="1847850" h="300989">
                <a:moveTo>
                  <a:pt x="0" y="300856"/>
                </a:moveTo>
                <a:lnTo>
                  <a:pt x="6835" y="259493"/>
                </a:lnTo>
                <a:lnTo>
                  <a:pt x="16580" y="219506"/>
                </a:lnTo>
                <a:lnTo>
                  <a:pt x="32146" y="182270"/>
                </a:lnTo>
                <a:lnTo>
                  <a:pt x="56444" y="149162"/>
                </a:lnTo>
                <a:lnTo>
                  <a:pt x="92383" y="121557"/>
                </a:lnTo>
                <a:lnTo>
                  <a:pt x="142875" y="100831"/>
                </a:lnTo>
                <a:lnTo>
                  <a:pt x="220320" y="89831"/>
                </a:lnTo>
                <a:lnTo>
                  <a:pt x="267458" y="88843"/>
                </a:lnTo>
                <a:lnTo>
                  <a:pt x="318776" y="89971"/>
                </a:lnTo>
                <a:lnTo>
                  <a:pt x="373199" y="92544"/>
                </a:lnTo>
                <a:lnTo>
                  <a:pt x="429655" y="95894"/>
                </a:lnTo>
                <a:lnTo>
                  <a:pt x="487070" y="99349"/>
                </a:lnTo>
                <a:lnTo>
                  <a:pt x="544370" y="102240"/>
                </a:lnTo>
                <a:lnTo>
                  <a:pt x="600482" y="103897"/>
                </a:lnTo>
                <a:lnTo>
                  <a:pt x="654333" y="103651"/>
                </a:lnTo>
                <a:lnTo>
                  <a:pt x="704850" y="100831"/>
                </a:lnTo>
                <a:lnTo>
                  <a:pt x="752389" y="94291"/>
                </a:lnTo>
                <a:lnTo>
                  <a:pt x="798310" y="84054"/>
                </a:lnTo>
                <a:lnTo>
                  <a:pt x="843044" y="71213"/>
                </a:lnTo>
                <a:lnTo>
                  <a:pt x="887020" y="56858"/>
                </a:lnTo>
                <a:lnTo>
                  <a:pt x="930666" y="42078"/>
                </a:lnTo>
                <a:lnTo>
                  <a:pt x="974412" y="27966"/>
                </a:lnTo>
                <a:lnTo>
                  <a:pt x="1018688" y="15612"/>
                </a:lnTo>
                <a:lnTo>
                  <a:pt x="1063923" y="6105"/>
                </a:lnTo>
                <a:lnTo>
                  <a:pt x="1110546" y="538"/>
                </a:lnTo>
                <a:lnTo>
                  <a:pt x="1158987" y="0"/>
                </a:lnTo>
                <a:lnTo>
                  <a:pt x="1209675" y="5581"/>
                </a:lnTo>
                <a:lnTo>
                  <a:pt x="1252957" y="14768"/>
                </a:lnTo>
                <a:lnTo>
                  <a:pt x="1300509" y="27836"/>
                </a:lnTo>
                <a:lnTo>
                  <a:pt x="1351352" y="44272"/>
                </a:lnTo>
                <a:lnTo>
                  <a:pt x="1404507" y="63564"/>
                </a:lnTo>
                <a:lnTo>
                  <a:pt x="1458994" y="85201"/>
                </a:lnTo>
                <a:lnTo>
                  <a:pt x="1513836" y="108668"/>
                </a:lnTo>
                <a:lnTo>
                  <a:pt x="1568053" y="133455"/>
                </a:lnTo>
                <a:lnTo>
                  <a:pt x="1620666" y="159048"/>
                </a:lnTo>
                <a:lnTo>
                  <a:pt x="1670696" y="184935"/>
                </a:lnTo>
                <a:lnTo>
                  <a:pt x="1717165" y="210605"/>
                </a:lnTo>
                <a:lnTo>
                  <a:pt x="1759094" y="235544"/>
                </a:lnTo>
                <a:lnTo>
                  <a:pt x="1795504" y="259241"/>
                </a:lnTo>
                <a:lnTo>
                  <a:pt x="1825415" y="281182"/>
                </a:lnTo>
                <a:lnTo>
                  <a:pt x="1847850" y="30085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429000" y="1479549"/>
            <a:ext cx="76200" cy="273050"/>
          </a:xfrm>
          <a:custGeom>
            <a:avLst/>
            <a:gdLst/>
            <a:ahLst/>
            <a:cxnLst/>
            <a:rect l="l" t="t" r="r" b="b"/>
            <a:pathLst>
              <a:path w="76200" h="273050">
                <a:moveTo>
                  <a:pt x="31750" y="196850"/>
                </a:moveTo>
                <a:lnTo>
                  <a:pt x="0" y="196850"/>
                </a:lnTo>
                <a:lnTo>
                  <a:pt x="38100" y="273050"/>
                </a:lnTo>
                <a:lnTo>
                  <a:pt x="66675" y="215900"/>
                </a:lnTo>
                <a:lnTo>
                  <a:pt x="34544" y="215900"/>
                </a:lnTo>
                <a:lnTo>
                  <a:pt x="31750" y="213105"/>
                </a:lnTo>
                <a:lnTo>
                  <a:pt x="31750" y="196850"/>
                </a:lnTo>
                <a:close/>
              </a:path>
              <a:path w="76200" h="2730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213105"/>
                </a:lnTo>
                <a:lnTo>
                  <a:pt x="34544" y="215900"/>
                </a:lnTo>
                <a:lnTo>
                  <a:pt x="41655" y="215900"/>
                </a:lnTo>
                <a:lnTo>
                  <a:pt x="44450" y="2131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273050">
                <a:moveTo>
                  <a:pt x="76200" y="196850"/>
                </a:moveTo>
                <a:lnTo>
                  <a:pt x="44450" y="196850"/>
                </a:lnTo>
                <a:lnTo>
                  <a:pt x="44450" y="213105"/>
                </a:lnTo>
                <a:lnTo>
                  <a:pt x="41655" y="215900"/>
                </a:lnTo>
                <a:lnTo>
                  <a:pt x="66675" y="215900"/>
                </a:lnTo>
                <a:lnTo>
                  <a:pt x="76200" y="1968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2867025" y="1479549"/>
            <a:ext cx="76200" cy="273050"/>
          </a:xfrm>
          <a:custGeom>
            <a:avLst/>
            <a:gdLst/>
            <a:ahLst/>
            <a:cxnLst/>
            <a:rect l="l" t="t" r="r" b="b"/>
            <a:pathLst>
              <a:path w="76200" h="273050">
                <a:moveTo>
                  <a:pt x="31750" y="196850"/>
                </a:moveTo>
                <a:lnTo>
                  <a:pt x="0" y="196850"/>
                </a:lnTo>
                <a:lnTo>
                  <a:pt x="38100" y="273050"/>
                </a:lnTo>
                <a:lnTo>
                  <a:pt x="66675" y="215900"/>
                </a:lnTo>
                <a:lnTo>
                  <a:pt x="34543" y="215900"/>
                </a:lnTo>
                <a:lnTo>
                  <a:pt x="31750" y="213105"/>
                </a:lnTo>
                <a:lnTo>
                  <a:pt x="31750" y="196850"/>
                </a:lnTo>
                <a:close/>
              </a:path>
              <a:path w="76200" h="2730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213105"/>
                </a:lnTo>
                <a:lnTo>
                  <a:pt x="34543" y="215900"/>
                </a:lnTo>
                <a:lnTo>
                  <a:pt x="41656" y="215900"/>
                </a:lnTo>
                <a:lnTo>
                  <a:pt x="44450" y="2131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273050">
                <a:moveTo>
                  <a:pt x="76200" y="196850"/>
                </a:moveTo>
                <a:lnTo>
                  <a:pt x="44450" y="196850"/>
                </a:lnTo>
                <a:lnTo>
                  <a:pt x="44450" y="213105"/>
                </a:lnTo>
                <a:lnTo>
                  <a:pt x="41656" y="215900"/>
                </a:lnTo>
                <a:lnTo>
                  <a:pt x="66675" y="215900"/>
                </a:lnTo>
                <a:lnTo>
                  <a:pt x="76200" y="1968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362200" y="1479549"/>
            <a:ext cx="76200" cy="273050"/>
          </a:xfrm>
          <a:custGeom>
            <a:avLst/>
            <a:gdLst/>
            <a:ahLst/>
            <a:cxnLst/>
            <a:rect l="l" t="t" r="r" b="b"/>
            <a:pathLst>
              <a:path w="76200" h="273050">
                <a:moveTo>
                  <a:pt x="31750" y="196850"/>
                </a:moveTo>
                <a:lnTo>
                  <a:pt x="0" y="196850"/>
                </a:lnTo>
                <a:lnTo>
                  <a:pt x="38100" y="273050"/>
                </a:lnTo>
                <a:lnTo>
                  <a:pt x="66675" y="215900"/>
                </a:lnTo>
                <a:lnTo>
                  <a:pt x="34543" y="215900"/>
                </a:lnTo>
                <a:lnTo>
                  <a:pt x="31750" y="213105"/>
                </a:lnTo>
                <a:lnTo>
                  <a:pt x="31750" y="196850"/>
                </a:lnTo>
                <a:close/>
              </a:path>
              <a:path w="76200" h="2730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213105"/>
                </a:lnTo>
                <a:lnTo>
                  <a:pt x="34543" y="215900"/>
                </a:lnTo>
                <a:lnTo>
                  <a:pt x="41656" y="215900"/>
                </a:lnTo>
                <a:lnTo>
                  <a:pt x="44450" y="2131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273050">
                <a:moveTo>
                  <a:pt x="76200" y="196850"/>
                </a:moveTo>
                <a:lnTo>
                  <a:pt x="44450" y="196850"/>
                </a:lnTo>
                <a:lnTo>
                  <a:pt x="44450" y="213105"/>
                </a:lnTo>
                <a:lnTo>
                  <a:pt x="41656" y="215900"/>
                </a:lnTo>
                <a:lnTo>
                  <a:pt x="66675" y="215900"/>
                </a:lnTo>
                <a:lnTo>
                  <a:pt x="76200" y="1968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461509" y="2295524"/>
            <a:ext cx="253365" cy="219075"/>
          </a:xfrm>
          <a:custGeom>
            <a:avLst/>
            <a:gdLst/>
            <a:ahLst/>
            <a:cxnLst/>
            <a:rect l="l" t="t" r="r" b="b"/>
            <a:pathLst>
              <a:path w="253364" h="219075">
                <a:moveTo>
                  <a:pt x="126618" y="0"/>
                </a:moveTo>
                <a:lnTo>
                  <a:pt x="0" y="219075"/>
                </a:lnTo>
                <a:lnTo>
                  <a:pt x="253364" y="219075"/>
                </a:lnTo>
                <a:lnTo>
                  <a:pt x="126618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461509" y="2295524"/>
            <a:ext cx="253365" cy="219075"/>
          </a:xfrm>
          <a:custGeom>
            <a:avLst/>
            <a:gdLst/>
            <a:ahLst/>
            <a:cxnLst/>
            <a:rect l="l" t="t" r="r" b="b"/>
            <a:pathLst>
              <a:path w="253364" h="219075">
                <a:moveTo>
                  <a:pt x="126618" y="0"/>
                </a:moveTo>
                <a:lnTo>
                  <a:pt x="0" y="219075"/>
                </a:lnTo>
                <a:lnTo>
                  <a:pt x="253364" y="219075"/>
                </a:lnTo>
                <a:lnTo>
                  <a:pt x="126618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305300" y="2514599"/>
            <a:ext cx="62865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305300" y="2514599"/>
            <a:ext cx="628650" cy="90805"/>
          </a:xfrm>
          <a:custGeom>
            <a:avLst/>
            <a:gdLst/>
            <a:ahLst/>
            <a:cxnLst/>
            <a:rect l="l" t="t" r="r" b="b"/>
            <a:pathLst>
              <a:path w="628650" h="90805">
                <a:moveTo>
                  <a:pt x="0" y="90804"/>
                </a:moveTo>
                <a:lnTo>
                  <a:pt x="628650" y="90804"/>
                </a:lnTo>
                <a:lnTo>
                  <a:pt x="628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019550" y="2295524"/>
            <a:ext cx="1047750" cy="0"/>
          </a:xfrm>
          <a:custGeom>
            <a:avLst/>
            <a:gdLst/>
            <a:ahLst/>
            <a:cxnLst/>
            <a:rect l="l" t="t" r="r" b="b"/>
            <a:pathLst>
              <a:path w="1047750" h="0">
                <a:moveTo>
                  <a:pt x="104775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305300" y="2124074"/>
            <a:ext cx="762000" cy="390525"/>
          </a:xfrm>
          <a:custGeom>
            <a:avLst/>
            <a:gdLst/>
            <a:ahLst/>
            <a:cxnLst/>
            <a:rect l="l" t="t" r="r" b="b"/>
            <a:pathLst>
              <a:path w="762000" h="390525">
                <a:moveTo>
                  <a:pt x="0" y="0"/>
                </a:moveTo>
                <a:lnTo>
                  <a:pt x="762000" y="3905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18310" y="1657349"/>
            <a:ext cx="577215" cy="314325"/>
          </a:xfrm>
          <a:custGeom>
            <a:avLst/>
            <a:gdLst/>
            <a:ahLst/>
            <a:cxnLst/>
            <a:rect l="l" t="t" r="r" b="b"/>
            <a:pathLst>
              <a:path w="577214" h="314325">
                <a:moveTo>
                  <a:pt x="0" y="0"/>
                </a:moveTo>
                <a:lnTo>
                  <a:pt x="577214" y="3143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905000" y="1752599"/>
            <a:ext cx="2762250" cy="542925"/>
          </a:xfrm>
          <a:custGeom>
            <a:avLst/>
            <a:gdLst/>
            <a:ahLst/>
            <a:cxnLst/>
            <a:rect l="l" t="t" r="r" b="b"/>
            <a:pathLst>
              <a:path w="2762250" h="542925">
                <a:moveTo>
                  <a:pt x="0" y="0"/>
                </a:moveTo>
                <a:lnTo>
                  <a:pt x="43547" y="25747"/>
                </a:lnTo>
                <a:lnTo>
                  <a:pt x="87868" y="51673"/>
                </a:lnTo>
                <a:lnTo>
                  <a:pt x="133498" y="77956"/>
                </a:lnTo>
                <a:lnTo>
                  <a:pt x="180975" y="104775"/>
                </a:lnTo>
                <a:lnTo>
                  <a:pt x="217276" y="126293"/>
                </a:lnTo>
                <a:lnTo>
                  <a:pt x="251627" y="147843"/>
                </a:lnTo>
                <a:lnTo>
                  <a:pt x="288782" y="170063"/>
                </a:lnTo>
                <a:lnTo>
                  <a:pt x="333496" y="193593"/>
                </a:lnTo>
                <a:lnTo>
                  <a:pt x="390525" y="219075"/>
                </a:lnTo>
                <a:lnTo>
                  <a:pt x="428860" y="234858"/>
                </a:lnTo>
                <a:lnTo>
                  <a:pt x="471428" y="252209"/>
                </a:lnTo>
                <a:lnTo>
                  <a:pt x="517524" y="270580"/>
                </a:lnTo>
                <a:lnTo>
                  <a:pt x="566443" y="289421"/>
                </a:lnTo>
                <a:lnTo>
                  <a:pt x="617478" y="308184"/>
                </a:lnTo>
                <a:lnTo>
                  <a:pt x="669924" y="326319"/>
                </a:lnTo>
                <a:lnTo>
                  <a:pt x="723076" y="343278"/>
                </a:lnTo>
                <a:lnTo>
                  <a:pt x="776228" y="358513"/>
                </a:lnTo>
                <a:lnTo>
                  <a:pt x="828675" y="371475"/>
                </a:lnTo>
                <a:lnTo>
                  <a:pt x="876576" y="381304"/>
                </a:lnTo>
                <a:lnTo>
                  <a:pt x="926515" y="389915"/>
                </a:lnTo>
                <a:lnTo>
                  <a:pt x="977865" y="397421"/>
                </a:lnTo>
                <a:lnTo>
                  <a:pt x="1029995" y="403936"/>
                </a:lnTo>
                <a:lnTo>
                  <a:pt x="1082278" y="409575"/>
                </a:lnTo>
                <a:lnTo>
                  <a:pt x="1134084" y="414451"/>
                </a:lnTo>
                <a:lnTo>
                  <a:pt x="1184786" y="418680"/>
                </a:lnTo>
                <a:lnTo>
                  <a:pt x="1233754" y="422376"/>
                </a:lnTo>
                <a:lnTo>
                  <a:pt x="1280360" y="425653"/>
                </a:lnTo>
                <a:lnTo>
                  <a:pt x="1323975" y="428625"/>
                </a:lnTo>
                <a:lnTo>
                  <a:pt x="1380791" y="432123"/>
                </a:lnTo>
                <a:lnTo>
                  <a:pt x="1432498" y="434456"/>
                </a:lnTo>
                <a:lnTo>
                  <a:pt x="1480595" y="435622"/>
                </a:lnTo>
                <a:lnTo>
                  <a:pt x="1526582" y="435622"/>
                </a:lnTo>
                <a:lnTo>
                  <a:pt x="1571958" y="434456"/>
                </a:lnTo>
                <a:lnTo>
                  <a:pt x="1618222" y="432123"/>
                </a:lnTo>
                <a:lnTo>
                  <a:pt x="1666875" y="428625"/>
                </a:lnTo>
                <a:lnTo>
                  <a:pt x="1718415" y="422959"/>
                </a:lnTo>
                <a:lnTo>
                  <a:pt x="1771677" y="414795"/>
                </a:lnTo>
                <a:lnTo>
                  <a:pt x="1825662" y="405131"/>
                </a:lnTo>
                <a:lnTo>
                  <a:pt x="1879368" y="394968"/>
                </a:lnTo>
                <a:lnTo>
                  <a:pt x="1931797" y="385304"/>
                </a:lnTo>
                <a:lnTo>
                  <a:pt x="1981949" y="377140"/>
                </a:lnTo>
                <a:lnTo>
                  <a:pt x="2028825" y="371475"/>
                </a:lnTo>
                <a:lnTo>
                  <a:pt x="2090882" y="367817"/>
                </a:lnTo>
                <a:lnTo>
                  <a:pt x="2150226" y="367360"/>
                </a:lnTo>
                <a:lnTo>
                  <a:pt x="2205212" y="368731"/>
                </a:lnTo>
                <a:lnTo>
                  <a:pt x="2254194" y="370560"/>
                </a:lnTo>
                <a:lnTo>
                  <a:pt x="2295525" y="371475"/>
                </a:lnTo>
                <a:lnTo>
                  <a:pt x="2326987" y="367456"/>
                </a:lnTo>
                <a:lnTo>
                  <a:pt x="2341959" y="360759"/>
                </a:lnTo>
                <a:lnTo>
                  <a:pt x="2359908" y="359419"/>
                </a:lnTo>
                <a:lnTo>
                  <a:pt x="2400300" y="371475"/>
                </a:lnTo>
                <a:lnTo>
                  <a:pt x="2435620" y="385874"/>
                </a:lnTo>
                <a:lnTo>
                  <a:pt x="2481054" y="406300"/>
                </a:lnTo>
                <a:lnTo>
                  <a:pt x="2532961" y="430745"/>
                </a:lnTo>
                <a:lnTo>
                  <a:pt x="2587704" y="457200"/>
                </a:lnTo>
                <a:lnTo>
                  <a:pt x="2641643" y="483654"/>
                </a:lnTo>
                <a:lnTo>
                  <a:pt x="2691139" y="508099"/>
                </a:lnTo>
                <a:lnTo>
                  <a:pt x="2732555" y="528525"/>
                </a:lnTo>
                <a:lnTo>
                  <a:pt x="2762250" y="542925"/>
                </a:lnTo>
              </a:path>
            </a:pathLst>
          </a:custGeom>
          <a:ln w="9525">
            <a:solidFill>
              <a:srgbClr val="FF0000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232147" y="2124074"/>
            <a:ext cx="92201" cy="17792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203323" y="1746122"/>
            <a:ext cx="116458" cy="2255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358898" y="1808733"/>
            <a:ext cx="2736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θA</a:t>
            </a:r>
            <a:endParaRPr sz="16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955160" y="2113533"/>
            <a:ext cx="2736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θB</a:t>
            </a:r>
            <a:endParaRPr sz="16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003930" y="1770633"/>
            <a:ext cx="3860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L,EI</a:t>
            </a:r>
            <a:endParaRPr sz="16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895850" y="1752599"/>
            <a:ext cx="76200" cy="542925"/>
          </a:xfrm>
          <a:custGeom>
            <a:avLst/>
            <a:gdLst/>
            <a:ahLst/>
            <a:cxnLst/>
            <a:rect l="l" t="t" r="r" b="b"/>
            <a:pathLst>
              <a:path w="76200" h="542925">
                <a:moveTo>
                  <a:pt x="31750" y="466725"/>
                </a:moveTo>
                <a:lnTo>
                  <a:pt x="0" y="466725"/>
                </a:lnTo>
                <a:lnTo>
                  <a:pt x="38100" y="542925"/>
                </a:lnTo>
                <a:lnTo>
                  <a:pt x="66675" y="485775"/>
                </a:lnTo>
                <a:lnTo>
                  <a:pt x="34544" y="485775"/>
                </a:lnTo>
                <a:lnTo>
                  <a:pt x="31750" y="482980"/>
                </a:lnTo>
                <a:lnTo>
                  <a:pt x="31750" y="466725"/>
                </a:lnTo>
                <a:close/>
              </a:path>
              <a:path w="76200" h="542925">
                <a:moveTo>
                  <a:pt x="41655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482980"/>
                </a:lnTo>
                <a:lnTo>
                  <a:pt x="34544" y="485775"/>
                </a:lnTo>
                <a:lnTo>
                  <a:pt x="41655" y="485775"/>
                </a:lnTo>
                <a:lnTo>
                  <a:pt x="44450" y="482980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542925">
                <a:moveTo>
                  <a:pt x="76200" y="466725"/>
                </a:moveTo>
                <a:lnTo>
                  <a:pt x="44450" y="466725"/>
                </a:lnTo>
                <a:lnTo>
                  <a:pt x="44450" y="482980"/>
                </a:lnTo>
                <a:lnTo>
                  <a:pt x="41655" y="485775"/>
                </a:lnTo>
                <a:lnTo>
                  <a:pt x="66675" y="485775"/>
                </a:lnTo>
                <a:lnTo>
                  <a:pt x="76200" y="466725"/>
                </a:lnTo>
                <a:close/>
              </a:path>
              <a:path w="76200" h="54292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542925">
                <a:moveTo>
                  <a:pt x="66675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5168265" y="1875789"/>
            <a:ext cx="1612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Δ</a:t>
            </a:r>
            <a:endParaRPr sz="16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905000" y="1971674"/>
            <a:ext cx="0" cy="4819650"/>
          </a:xfrm>
          <a:custGeom>
            <a:avLst/>
            <a:gdLst/>
            <a:ahLst/>
            <a:cxnLst/>
            <a:rect l="l" t="t" r="r" b="b"/>
            <a:pathLst>
              <a:path w="0" h="4819650">
                <a:moveTo>
                  <a:pt x="0" y="0"/>
                </a:moveTo>
                <a:lnTo>
                  <a:pt x="0" y="48196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581525" y="1943099"/>
            <a:ext cx="0" cy="4819650"/>
          </a:xfrm>
          <a:custGeom>
            <a:avLst/>
            <a:gdLst/>
            <a:ahLst/>
            <a:cxnLst/>
            <a:rect l="l" t="t" r="r" b="b"/>
            <a:pathLst>
              <a:path w="0" h="4819650">
                <a:moveTo>
                  <a:pt x="0" y="0"/>
                </a:moveTo>
                <a:lnTo>
                  <a:pt x="0" y="481964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905000" y="3276599"/>
            <a:ext cx="2676525" cy="0"/>
          </a:xfrm>
          <a:custGeom>
            <a:avLst/>
            <a:gdLst/>
            <a:ahLst/>
            <a:cxnLst/>
            <a:rect l="l" t="t" r="r" b="b"/>
            <a:pathLst>
              <a:path w="2676525" h="0">
                <a:moveTo>
                  <a:pt x="26765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814195" y="2962274"/>
            <a:ext cx="90805" cy="6953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814195" y="2962274"/>
            <a:ext cx="90805" cy="695325"/>
          </a:xfrm>
          <a:custGeom>
            <a:avLst/>
            <a:gdLst/>
            <a:ahLst/>
            <a:cxnLst/>
            <a:rect l="l" t="t" r="r" b="b"/>
            <a:pathLst>
              <a:path w="90805" h="695325">
                <a:moveTo>
                  <a:pt x="0" y="695325"/>
                </a:moveTo>
                <a:lnTo>
                  <a:pt x="90805" y="695325"/>
                </a:lnTo>
                <a:lnTo>
                  <a:pt x="90805" y="0"/>
                </a:lnTo>
                <a:lnTo>
                  <a:pt x="0" y="0"/>
                </a:lnTo>
                <a:lnTo>
                  <a:pt x="0" y="6953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581525" y="2962274"/>
            <a:ext cx="90804" cy="69532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581525" y="2962274"/>
            <a:ext cx="90805" cy="695325"/>
          </a:xfrm>
          <a:custGeom>
            <a:avLst/>
            <a:gdLst/>
            <a:ahLst/>
            <a:cxnLst/>
            <a:rect l="l" t="t" r="r" b="b"/>
            <a:pathLst>
              <a:path w="90804" h="695325">
                <a:moveTo>
                  <a:pt x="0" y="695325"/>
                </a:moveTo>
                <a:lnTo>
                  <a:pt x="90804" y="695325"/>
                </a:lnTo>
                <a:lnTo>
                  <a:pt x="90804" y="0"/>
                </a:lnTo>
                <a:lnTo>
                  <a:pt x="0" y="0"/>
                </a:lnTo>
                <a:lnTo>
                  <a:pt x="0" y="6953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781550" y="3002787"/>
            <a:ext cx="146050" cy="655320"/>
          </a:xfrm>
          <a:custGeom>
            <a:avLst/>
            <a:gdLst/>
            <a:ahLst/>
            <a:cxnLst/>
            <a:rect l="l" t="t" r="r" b="b"/>
            <a:pathLst>
              <a:path w="146050" h="655320">
                <a:moveTo>
                  <a:pt x="16510" y="571246"/>
                </a:moveTo>
                <a:lnTo>
                  <a:pt x="0" y="654812"/>
                </a:lnTo>
                <a:lnTo>
                  <a:pt x="76708" y="617854"/>
                </a:lnTo>
                <a:lnTo>
                  <a:pt x="68834" y="611759"/>
                </a:lnTo>
                <a:lnTo>
                  <a:pt x="37973" y="611759"/>
                </a:lnTo>
                <a:lnTo>
                  <a:pt x="35178" y="609726"/>
                </a:lnTo>
                <a:lnTo>
                  <a:pt x="32258" y="607695"/>
                </a:lnTo>
                <a:lnTo>
                  <a:pt x="31623" y="603757"/>
                </a:lnTo>
                <a:lnTo>
                  <a:pt x="33654" y="600837"/>
                </a:lnTo>
                <a:lnTo>
                  <a:pt x="41204" y="590366"/>
                </a:lnTo>
                <a:lnTo>
                  <a:pt x="16510" y="571246"/>
                </a:lnTo>
                <a:close/>
              </a:path>
              <a:path w="146050" h="655320">
                <a:moveTo>
                  <a:pt x="41204" y="590366"/>
                </a:moveTo>
                <a:lnTo>
                  <a:pt x="33654" y="600837"/>
                </a:lnTo>
                <a:lnTo>
                  <a:pt x="31623" y="603757"/>
                </a:lnTo>
                <a:lnTo>
                  <a:pt x="32258" y="607695"/>
                </a:lnTo>
                <a:lnTo>
                  <a:pt x="35178" y="609726"/>
                </a:lnTo>
                <a:lnTo>
                  <a:pt x="37973" y="611759"/>
                </a:lnTo>
                <a:lnTo>
                  <a:pt x="41910" y="611124"/>
                </a:lnTo>
                <a:lnTo>
                  <a:pt x="44069" y="608329"/>
                </a:lnTo>
                <a:lnTo>
                  <a:pt x="51319" y="598197"/>
                </a:lnTo>
                <a:lnTo>
                  <a:pt x="41204" y="590366"/>
                </a:lnTo>
                <a:close/>
              </a:path>
              <a:path w="146050" h="655320">
                <a:moveTo>
                  <a:pt x="51319" y="598197"/>
                </a:moveTo>
                <a:lnTo>
                  <a:pt x="44069" y="608329"/>
                </a:lnTo>
                <a:lnTo>
                  <a:pt x="41910" y="611124"/>
                </a:lnTo>
                <a:lnTo>
                  <a:pt x="37973" y="611759"/>
                </a:lnTo>
                <a:lnTo>
                  <a:pt x="68834" y="611759"/>
                </a:lnTo>
                <a:lnTo>
                  <a:pt x="51319" y="598197"/>
                </a:lnTo>
                <a:close/>
              </a:path>
              <a:path w="146050" h="655320">
                <a:moveTo>
                  <a:pt x="72136" y="0"/>
                </a:moveTo>
                <a:lnTo>
                  <a:pt x="68707" y="1016"/>
                </a:lnTo>
                <a:lnTo>
                  <a:pt x="65404" y="2031"/>
                </a:lnTo>
                <a:lnTo>
                  <a:pt x="63373" y="5461"/>
                </a:lnTo>
                <a:lnTo>
                  <a:pt x="64388" y="8890"/>
                </a:lnTo>
                <a:lnTo>
                  <a:pt x="78994" y="59944"/>
                </a:lnTo>
                <a:lnTo>
                  <a:pt x="92963" y="110744"/>
                </a:lnTo>
                <a:lnTo>
                  <a:pt x="105790" y="160654"/>
                </a:lnTo>
                <a:lnTo>
                  <a:pt x="116586" y="209550"/>
                </a:lnTo>
                <a:lnTo>
                  <a:pt x="125095" y="257048"/>
                </a:lnTo>
                <a:lnTo>
                  <a:pt x="130683" y="302768"/>
                </a:lnTo>
                <a:lnTo>
                  <a:pt x="132841" y="346201"/>
                </a:lnTo>
                <a:lnTo>
                  <a:pt x="132334" y="367029"/>
                </a:lnTo>
                <a:lnTo>
                  <a:pt x="128142" y="406780"/>
                </a:lnTo>
                <a:lnTo>
                  <a:pt x="119634" y="444119"/>
                </a:lnTo>
                <a:lnTo>
                  <a:pt x="99695" y="496189"/>
                </a:lnTo>
                <a:lnTo>
                  <a:pt x="72898" y="544829"/>
                </a:lnTo>
                <a:lnTo>
                  <a:pt x="41204" y="590366"/>
                </a:lnTo>
                <a:lnTo>
                  <a:pt x="51319" y="598197"/>
                </a:lnTo>
                <a:lnTo>
                  <a:pt x="83565" y="551688"/>
                </a:lnTo>
                <a:lnTo>
                  <a:pt x="110998" y="501903"/>
                </a:lnTo>
                <a:lnTo>
                  <a:pt x="125602" y="466471"/>
                </a:lnTo>
                <a:lnTo>
                  <a:pt x="136778" y="429005"/>
                </a:lnTo>
                <a:lnTo>
                  <a:pt x="143510" y="389000"/>
                </a:lnTo>
                <a:lnTo>
                  <a:pt x="145541" y="346582"/>
                </a:lnTo>
                <a:lnTo>
                  <a:pt x="144907" y="324357"/>
                </a:lnTo>
                <a:lnTo>
                  <a:pt x="140970" y="278765"/>
                </a:lnTo>
                <a:lnTo>
                  <a:pt x="133858" y="231394"/>
                </a:lnTo>
                <a:lnTo>
                  <a:pt x="123825" y="182625"/>
                </a:lnTo>
                <a:lnTo>
                  <a:pt x="105283" y="107569"/>
                </a:lnTo>
                <a:lnTo>
                  <a:pt x="91312" y="56515"/>
                </a:lnTo>
                <a:lnTo>
                  <a:pt x="76580" y="5334"/>
                </a:lnTo>
                <a:lnTo>
                  <a:pt x="75564" y="2031"/>
                </a:lnTo>
                <a:lnTo>
                  <a:pt x="72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629917" y="3067049"/>
            <a:ext cx="153035" cy="655320"/>
          </a:xfrm>
          <a:custGeom>
            <a:avLst/>
            <a:gdLst/>
            <a:ahLst/>
            <a:cxnLst/>
            <a:rect l="l" t="t" r="r" b="b"/>
            <a:pathLst>
              <a:path w="153035" h="655320">
                <a:moveTo>
                  <a:pt x="48321" y="71655"/>
                </a:moveTo>
                <a:lnTo>
                  <a:pt x="27431" y="150749"/>
                </a:lnTo>
                <a:lnTo>
                  <a:pt x="16382" y="200025"/>
                </a:lnTo>
                <a:lnTo>
                  <a:pt x="7746" y="248157"/>
                </a:lnTo>
                <a:lnTo>
                  <a:pt x="2158" y="294766"/>
                </a:lnTo>
                <a:lnTo>
                  <a:pt x="0" y="339470"/>
                </a:lnTo>
                <a:lnTo>
                  <a:pt x="507" y="360933"/>
                </a:lnTo>
                <a:lnTo>
                  <a:pt x="4952" y="402081"/>
                </a:lnTo>
                <a:lnTo>
                  <a:pt x="13843" y="440816"/>
                </a:lnTo>
                <a:lnTo>
                  <a:pt x="26796" y="477265"/>
                </a:lnTo>
                <a:lnTo>
                  <a:pt x="43052" y="511809"/>
                </a:lnTo>
                <a:lnTo>
                  <a:pt x="72389" y="560577"/>
                </a:lnTo>
                <a:lnTo>
                  <a:pt x="117093" y="621791"/>
                </a:lnTo>
                <a:lnTo>
                  <a:pt x="140588" y="651636"/>
                </a:lnTo>
                <a:lnTo>
                  <a:pt x="142748" y="654430"/>
                </a:lnTo>
                <a:lnTo>
                  <a:pt x="146684" y="654811"/>
                </a:lnTo>
                <a:lnTo>
                  <a:pt x="152273" y="650493"/>
                </a:lnTo>
                <a:lnTo>
                  <a:pt x="152654" y="646556"/>
                </a:lnTo>
                <a:lnTo>
                  <a:pt x="150494" y="643762"/>
                </a:lnTo>
                <a:lnTo>
                  <a:pt x="127126" y="613917"/>
                </a:lnTo>
                <a:lnTo>
                  <a:pt x="104267" y="583945"/>
                </a:lnTo>
                <a:lnTo>
                  <a:pt x="72643" y="537717"/>
                </a:lnTo>
                <a:lnTo>
                  <a:pt x="45846" y="489076"/>
                </a:lnTo>
                <a:lnTo>
                  <a:pt x="25907" y="437006"/>
                </a:lnTo>
                <a:lnTo>
                  <a:pt x="17399" y="399668"/>
                </a:lnTo>
                <a:lnTo>
                  <a:pt x="13207" y="359917"/>
                </a:lnTo>
                <a:lnTo>
                  <a:pt x="12700" y="339089"/>
                </a:lnTo>
                <a:lnTo>
                  <a:pt x="13334" y="317626"/>
                </a:lnTo>
                <a:lnTo>
                  <a:pt x="17144" y="272923"/>
                </a:lnTo>
                <a:lnTo>
                  <a:pt x="24256" y="226440"/>
                </a:lnTo>
                <a:lnTo>
                  <a:pt x="34162" y="178180"/>
                </a:lnTo>
                <a:lnTo>
                  <a:pt x="52577" y="103631"/>
                </a:lnTo>
                <a:lnTo>
                  <a:pt x="60467" y="75086"/>
                </a:lnTo>
                <a:lnTo>
                  <a:pt x="48321" y="71655"/>
                </a:lnTo>
                <a:close/>
              </a:path>
              <a:path w="153035" h="655320">
                <a:moveTo>
                  <a:pt x="85319" y="54101"/>
                </a:moveTo>
                <a:lnTo>
                  <a:pt x="56133" y="54101"/>
                </a:lnTo>
                <a:lnTo>
                  <a:pt x="62864" y="55879"/>
                </a:lnTo>
                <a:lnTo>
                  <a:pt x="64896" y="59435"/>
                </a:lnTo>
                <a:lnTo>
                  <a:pt x="63810" y="62991"/>
                </a:lnTo>
                <a:lnTo>
                  <a:pt x="60467" y="75086"/>
                </a:lnTo>
                <a:lnTo>
                  <a:pt x="90931" y="83692"/>
                </a:lnTo>
                <a:lnTo>
                  <a:pt x="85319" y="54101"/>
                </a:lnTo>
                <a:close/>
              </a:path>
              <a:path w="153035" h="655320">
                <a:moveTo>
                  <a:pt x="56133" y="54101"/>
                </a:moveTo>
                <a:lnTo>
                  <a:pt x="52577" y="56006"/>
                </a:lnTo>
                <a:lnTo>
                  <a:pt x="51688" y="59435"/>
                </a:lnTo>
                <a:lnTo>
                  <a:pt x="48321" y="71655"/>
                </a:lnTo>
                <a:lnTo>
                  <a:pt x="60467" y="75086"/>
                </a:lnTo>
                <a:lnTo>
                  <a:pt x="63881" y="62737"/>
                </a:lnTo>
                <a:lnTo>
                  <a:pt x="64896" y="59435"/>
                </a:lnTo>
                <a:lnTo>
                  <a:pt x="62864" y="55879"/>
                </a:lnTo>
                <a:lnTo>
                  <a:pt x="56133" y="54101"/>
                </a:lnTo>
                <a:close/>
              </a:path>
              <a:path w="153035" h="655320">
                <a:moveTo>
                  <a:pt x="75056" y="0"/>
                </a:moveTo>
                <a:lnTo>
                  <a:pt x="17652" y="62991"/>
                </a:lnTo>
                <a:lnTo>
                  <a:pt x="48321" y="71655"/>
                </a:lnTo>
                <a:lnTo>
                  <a:pt x="51688" y="59435"/>
                </a:lnTo>
                <a:lnTo>
                  <a:pt x="52577" y="56006"/>
                </a:lnTo>
                <a:lnTo>
                  <a:pt x="56133" y="54101"/>
                </a:lnTo>
                <a:lnTo>
                  <a:pt x="85319" y="54101"/>
                </a:lnTo>
                <a:lnTo>
                  <a:pt x="75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2286000" y="2956692"/>
            <a:ext cx="1847850" cy="300990"/>
          </a:xfrm>
          <a:custGeom>
            <a:avLst/>
            <a:gdLst/>
            <a:ahLst/>
            <a:cxnLst/>
            <a:rect l="l" t="t" r="r" b="b"/>
            <a:pathLst>
              <a:path w="1847850" h="300989">
                <a:moveTo>
                  <a:pt x="0" y="300856"/>
                </a:moveTo>
                <a:lnTo>
                  <a:pt x="6835" y="259493"/>
                </a:lnTo>
                <a:lnTo>
                  <a:pt x="16580" y="219506"/>
                </a:lnTo>
                <a:lnTo>
                  <a:pt x="32146" y="182270"/>
                </a:lnTo>
                <a:lnTo>
                  <a:pt x="56444" y="149162"/>
                </a:lnTo>
                <a:lnTo>
                  <a:pt x="92383" y="121557"/>
                </a:lnTo>
                <a:lnTo>
                  <a:pt x="142875" y="100831"/>
                </a:lnTo>
                <a:lnTo>
                  <a:pt x="220320" y="89831"/>
                </a:lnTo>
                <a:lnTo>
                  <a:pt x="267458" y="88843"/>
                </a:lnTo>
                <a:lnTo>
                  <a:pt x="318776" y="89971"/>
                </a:lnTo>
                <a:lnTo>
                  <a:pt x="373199" y="92544"/>
                </a:lnTo>
                <a:lnTo>
                  <a:pt x="429655" y="95894"/>
                </a:lnTo>
                <a:lnTo>
                  <a:pt x="487070" y="99349"/>
                </a:lnTo>
                <a:lnTo>
                  <a:pt x="544370" y="102240"/>
                </a:lnTo>
                <a:lnTo>
                  <a:pt x="600482" y="103897"/>
                </a:lnTo>
                <a:lnTo>
                  <a:pt x="654333" y="103651"/>
                </a:lnTo>
                <a:lnTo>
                  <a:pt x="704850" y="100831"/>
                </a:lnTo>
                <a:lnTo>
                  <a:pt x="752389" y="94291"/>
                </a:lnTo>
                <a:lnTo>
                  <a:pt x="798310" y="84054"/>
                </a:lnTo>
                <a:lnTo>
                  <a:pt x="843044" y="71213"/>
                </a:lnTo>
                <a:lnTo>
                  <a:pt x="887020" y="56858"/>
                </a:lnTo>
                <a:lnTo>
                  <a:pt x="930666" y="42078"/>
                </a:lnTo>
                <a:lnTo>
                  <a:pt x="974412" y="27966"/>
                </a:lnTo>
                <a:lnTo>
                  <a:pt x="1018688" y="15612"/>
                </a:lnTo>
                <a:lnTo>
                  <a:pt x="1063923" y="6105"/>
                </a:lnTo>
                <a:lnTo>
                  <a:pt x="1110546" y="538"/>
                </a:lnTo>
                <a:lnTo>
                  <a:pt x="1158987" y="0"/>
                </a:lnTo>
                <a:lnTo>
                  <a:pt x="1209675" y="5581"/>
                </a:lnTo>
                <a:lnTo>
                  <a:pt x="1252957" y="14768"/>
                </a:lnTo>
                <a:lnTo>
                  <a:pt x="1300509" y="27836"/>
                </a:lnTo>
                <a:lnTo>
                  <a:pt x="1351352" y="44272"/>
                </a:lnTo>
                <a:lnTo>
                  <a:pt x="1404507" y="63564"/>
                </a:lnTo>
                <a:lnTo>
                  <a:pt x="1458994" y="85201"/>
                </a:lnTo>
                <a:lnTo>
                  <a:pt x="1513836" y="108668"/>
                </a:lnTo>
                <a:lnTo>
                  <a:pt x="1568053" y="133455"/>
                </a:lnTo>
                <a:lnTo>
                  <a:pt x="1620666" y="159048"/>
                </a:lnTo>
                <a:lnTo>
                  <a:pt x="1670696" y="184935"/>
                </a:lnTo>
                <a:lnTo>
                  <a:pt x="1717165" y="210605"/>
                </a:lnTo>
                <a:lnTo>
                  <a:pt x="1759094" y="235544"/>
                </a:lnTo>
                <a:lnTo>
                  <a:pt x="1795504" y="259241"/>
                </a:lnTo>
                <a:lnTo>
                  <a:pt x="1825415" y="281182"/>
                </a:lnTo>
                <a:lnTo>
                  <a:pt x="1847850" y="30085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571875" y="2984499"/>
            <a:ext cx="76200" cy="273050"/>
          </a:xfrm>
          <a:custGeom>
            <a:avLst/>
            <a:gdLst/>
            <a:ahLst/>
            <a:cxnLst/>
            <a:rect l="l" t="t" r="r" b="b"/>
            <a:pathLst>
              <a:path w="76200" h="273050">
                <a:moveTo>
                  <a:pt x="31750" y="196850"/>
                </a:moveTo>
                <a:lnTo>
                  <a:pt x="0" y="196850"/>
                </a:lnTo>
                <a:lnTo>
                  <a:pt x="38100" y="273050"/>
                </a:lnTo>
                <a:lnTo>
                  <a:pt x="66675" y="215900"/>
                </a:lnTo>
                <a:lnTo>
                  <a:pt x="34544" y="215900"/>
                </a:lnTo>
                <a:lnTo>
                  <a:pt x="31750" y="213105"/>
                </a:lnTo>
                <a:lnTo>
                  <a:pt x="31750" y="196850"/>
                </a:lnTo>
                <a:close/>
              </a:path>
              <a:path w="76200" h="2730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213105"/>
                </a:lnTo>
                <a:lnTo>
                  <a:pt x="34544" y="215900"/>
                </a:lnTo>
                <a:lnTo>
                  <a:pt x="41655" y="215900"/>
                </a:lnTo>
                <a:lnTo>
                  <a:pt x="44450" y="2131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273050">
                <a:moveTo>
                  <a:pt x="76200" y="196850"/>
                </a:moveTo>
                <a:lnTo>
                  <a:pt x="44450" y="196850"/>
                </a:lnTo>
                <a:lnTo>
                  <a:pt x="44450" y="213105"/>
                </a:lnTo>
                <a:lnTo>
                  <a:pt x="41655" y="215900"/>
                </a:lnTo>
                <a:lnTo>
                  <a:pt x="66675" y="215900"/>
                </a:lnTo>
                <a:lnTo>
                  <a:pt x="76200" y="1968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009900" y="2984499"/>
            <a:ext cx="76200" cy="273050"/>
          </a:xfrm>
          <a:custGeom>
            <a:avLst/>
            <a:gdLst/>
            <a:ahLst/>
            <a:cxnLst/>
            <a:rect l="l" t="t" r="r" b="b"/>
            <a:pathLst>
              <a:path w="76200" h="273050">
                <a:moveTo>
                  <a:pt x="31750" y="196850"/>
                </a:moveTo>
                <a:lnTo>
                  <a:pt x="0" y="196850"/>
                </a:lnTo>
                <a:lnTo>
                  <a:pt x="38100" y="273050"/>
                </a:lnTo>
                <a:lnTo>
                  <a:pt x="66675" y="215900"/>
                </a:lnTo>
                <a:lnTo>
                  <a:pt x="34543" y="215900"/>
                </a:lnTo>
                <a:lnTo>
                  <a:pt x="31750" y="213105"/>
                </a:lnTo>
                <a:lnTo>
                  <a:pt x="31750" y="196850"/>
                </a:lnTo>
                <a:close/>
              </a:path>
              <a:path w="76200" h="2730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213105"/>
                </a:lnTo>
                <a:lnTo>
                  <a:pt x="34543" y="215900"/>
                </a:lnTo>
                <a:lnTo>
                  <a:pt x="41656" y="215900"/>
                </a:lnTo>
                <a:lnTo>
                  <a:pt x="44450" y="2131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273050">
                <a:moveTo>
                  <a:pt x="76200" y="196850"/>
                </a:moveTo>
                <a:lnTo>
                  <a:pt x="44450" y="196850"/>
                </a:lnTo>
                <a:lnTo>
                  <a:pt x="44450" y="213105"/>
                </a:lnTo>
                <a:lnTo>
                  <a:pt x="41656" y="215900"/>
                </a:lnTo>
                <a:lnTo>
                  <a:pt x="66675" y="215900"/>
                </a:lnTo>
                <a:lnTo>
                  <a:pt x="76200" y="1968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505075" y="2984499"/>
            <a:ext cx="76200" cy="273050"/>
          </a:xfrm>
          <a:custGeom>
            <a:avLst/>
            <a:gdLst/>
            <a:ahLst/>
            <a:cxnLst/>
            <a:rect l="l" t="t" r="r" b="b"/>
            <a:pathLst>
              <a:path w="76200" h="273050">
                <a:moveTo>
                  <a:pt x="31750" y="196850"/>
                </a:moveTo>
                <a:lnTo>
                  <a:pt x="0" y="196850"/>
                </a:lnTo>
                <a:lnTo>
                  <a:pt x="38100" y="273050"/>
                </a:lnTo>
                <a:lnTo>
                  <a:pt x="66675" y="215900"/>
                </a:lnTo>
                <a:lnTo>
                  <a:pt x="34543" y="215900"/>
                </a:lnTo>
                <a:lnTo>
                  <a:pt x="31750" y="213105"/>
                </a:lnTo>
                <a:lnTo>
                  <a:pt x="31750" y="196850"/>
                </a:lnTo>
                <a:close/>
              </a:path>
              <a:path w="76200" h="2730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213105"/>
                </a:lnTo>
                <a:lnTo>
                  <a:pt x="34543" y="215900"/>
                </a:lnTo>
                <a:lnTo>
                  <a:pt x="41656" y="215900"/>
                </a:lnTo>
                <a:lnTo>
                  <a:pt x="44450" y="2131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273050">
                <a:moveTo>
                  <a:pt x="76200" y="196850"/>
                </a:moveTo>
                <a:lnTo>
                  <a:pt x="44450" y="196850"/>
                </a:lnTo>
                <a:lnTo>
                  <a:pt x="44450" y="213105"/>
                </a:lnTo>
                <a:lnTo>
                  <a:pt x="41656" y="215900"/>
                </a:lnTo>
                <a:lnTo>
                  <a:pt x="66675" y="215900"/>
                </a:lnTo>
                <a:lnTo>
                  <a:pt x="76200" y="1968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1240332" y="2966973"/>
            <a:ext cx="4432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M</a:t>
            </a:r>
            <a:r>
              <a:rPr dirty="0" sz="1600" spc="-10">
                <a:latin typeface="Calibri"/>
                <a:cs typeface="Calibri"/>
              </a:rPr>
              <a:t>F</a:t>
            </a:r>
            <a:r>
              <a:rPr dirty="0" baseline="-10582" sz="1575">
                <a:latin typeface="Calibri"/>
                <a:cs typeface="Calibri"/>
              </a:rPr>
              <a:t>AB</a:t>
            </a:r>
            <a:endParaRPr baseline="-10582" sz="1575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794884" y="3406266"/>
            <a:ext cx="4432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M</a:t>
            </a:r>
            <a:r>
              <a:rPr dirty="0" sz="1600" spc="-10">
                <a:latin typeface="Calibri"/>
                <a:cs typeface="Calibri"/>
              </a:rPr>
              <a:t>F</a:t>
            </a:r>
            <a:r>
              <a:rPr dirty="0" baseline="-10582" sz="1575">
                <a:latin typeface="Calibri"/>
                <a:cs typeface="Calibri"/>
              </a:rPr>
              <a:t>BA</a:t>
            </a:r>
            <a:endParaRPr baseline="-10582" sz="1575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1905000" y="4171949"/>
            <a:ext cx="2676525" cy="0"/>
          </a:xfrm>
          <a:custGeom>
            <a:avLst/>
            <a:gdLst/>
            <a:ahLst/>
            <a:cxnLst/>
            <a:rect l="l" t="t" r="r" b="b"/>
            <a:pathLst>
              <a:path w="2676525" h="0">
                <a:moveTo>
                  <a:pt x="26765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814195" y="3809999"/>
            <a:ext cx="90805" cy="6953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814195" y="3809999"/>
            <a:ext cx="90805" cy="695325"/>
          </a:xfrm>
          <a:custGeom>
            <a:avLst/>
            <a:gdLst/>
            <a:ahLst/>
            <a:cxnLst/>
            <a:rect l="l" t="t" r="r" b="b"/>
            <a:pathLst>
              <a:path w="90805" h="695325">
                <a:moveTo>
                  <a:pt x="0" y="695325"/>
                </a:moveTo>
                <a:lnTo>
                  <a:pt x="90805" y="695325"/>
                </a:lnTo>
                <a:lnTo>
                  <a:pt x="90805" y="0"/>
                </a:lnTo>
                <a:lnTo>
                  <a:pt x="0" y="0"/>
                </a:lnTo>
                <a:lnTo>
                  <a:pt x="0" y="6953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737232" y="3833875"/>
            <a:ext cx="426339" cy="6475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737232" y="3833875"/>
            <a:ext cx="426720" cy="647700"/>
          </a:xfrm>
          <a:custGeom>
            <a:avLst/>
            <a:gdLst/>
            <a:ahLst/>
            <a:cxnLst/>
            <a:rect l="l" t="t" r="r" b="b"/>
            <a:pathLst>
              <a:path w="426719" h="647700">
                <a:moveTo>
                  <a:pt x="347725" y="0"/>
                </a:moveTo>
                <a:lnTo>
                  <a:pt x="0" y="602106"/>
                </a:lnTo>
                <a:lnTo>
                  <a:pt x="78612" y="647572"/>
                </a:lnTo>
                <a:lnTo>
                  <a:pt x="426339" y="45465"/>
                </a:lnTo>
                <a:lnTo>
                  <a:pt x="3477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581525" y="3809999"/>
            <a:ext cx="90804" cy="69532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581525" y="3809999"/>
            <a:ext cx="90805" cy="695325"/>
          </a:xfrm>
          <a:custGeom>
            <a:avLst/>
            <a:gdLst/>
            <a:ahLst/>
            <a:cxnLst/>
            <a:rect l="l" t="t" r="r" b="b"/>
            <a:pathLst>
              <a:path w="90804" h="695325">
                <a:moveTo>
                  <a:pt x="0" y="695325"/>
                </a:moveTo>
                <a:lnTo>
                  <a:pt x="90804" y="695325"/>
                </a:lnTo>
                <a:lnTo>
                  <a:pt x="90804" y="0"/>
                </a:lnTo>
                <a:lnTo>
                  <a:pt x="0" y="0"/>
                </a:lnTo>
                <a:lnTo>
                  <a:pt x="0" y="6953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995804" y="4171949"/>
            <a:ext cx="2585720" cy="334645"/>
          </a:xfrm>
          <a:custGeom>
            <a:avLst/>
            <a:gdLst/>
            <a:ahLst/>
            <a:cxnLst/>
            <a:rect l="l" t="t" r="r" b="b"/>
            <a:pathLst>
              <a:path w="2585720" h="334645">
                <a:moveTo>
                  <a:pt x="0" y="0"/>
                </a:moveTo>
                <a:lnTo>
                  <a:pt x="16956" y="44238"/>
                </a:lnTo>
                <a:lnTo>
                  <a:pt x="74694" y="91016"/>
                </a:lnTo>
                <a:lnTo>
                  <a:pt x="131600" y="116152"/>
                </a:lnTo>
                <a:lnTo>
                  <a:pt x="213994" y="142874"/>
                </a:lnTo>
                <a:lnTo>
                  <a:pt x="283874" y="162408"/>
                </a:lnTo>
                <a:lnTo>
                  <a:pt x="324738" y="173500"/>
                </a:lnTo>
                <a:lnTo>
                  <a:pt x="369003" y="185263"/>
                </a:lnTo>
                <a:lnTo>
                  <a:pt x="416259" y="197536"/>
                </a:lnTo>
                <a:lnTo>
                  <a:pt x="466096" y="210160"/>
                </a:lnTo>
                <a:lnTo>
                  <a:pt x="518103" y="222974"/>
                </a:lnTo>
                <a:lnTo>
                  <a:pt x="571870" y="235819"/>
                </a:lnTo>
                <a:lnTo>
                  <a:pt x="626987" y="248534"/>
                </a:lnTo>
                <a:lnTo>
                  <a:pt x="683042" y="260960"/>
                </a:lnTo>
                <a:lnTo>
                  <a:pt x="739625" y="272937"/>
                </a:lnTo>
                <a:lnTo>
                  <a:pt x="796326" y="284304"/>
                </a:lnTo>
                <a:lnTo>
                  <a:pt x="852735" y="294902"/>
                </a:lnTo>
                <a:lnTo>
                  <a:pt x="908440" y="304570"/>
                </a:lnTo>
                <a:lnTo>
                  <a:pt x="963031" y="313150"/>
                </a:lnTo>
                <a:lnTo>
                  <a:pt x="1016098" y="320480"/>
                </a:lnTo>
                <a:lnTo>
                  <a:pt x="1067231" y="326401"/>
                </a:lnTo>
                <a:lnTo>
                  <a:pt x="1116018" y="330752"/>
                </a:lnTo>
                <a:lnTo>
                  <a:pt x="1162050" y="333374"/>
                </a:lnTo>
                <a:lnTo>
                  <a:pt x="1218257" y="334231"/>
                </a:lnTo>
                <a:lnTo>
                  <a:pt x="1274024" y="332655"/>
                </a:lnTo>
                <a:lnTo>
                  <a:pt x="1329232" y="328909"/>
                </a:lnTo>
                <a:lnTo>
                  <a:pt x="1383763" y="323253"/>
                </a:lnTo>
                <a:lnTo>
                  <a:pt x="1437498" y="315947"/>
                </a:lnTo>
                <a:lnTo>
                  <a:pt x="1490319" y="307253"/>
                </a:lnTo>
                <a:lnTo>
                  <a:pt x="1542107" y="297431"/>
                </a:lnTo>
                <a:lnTo>
                  <a:pt x="1592743" y="286742"/>
                </a:lnTo>
                <a:lnTo>
                  <a:pt x="1642109" y="275447"/>
                </a:lnTo>
                <a:lnTo>
                  <a:pt x="1690087" y="263807"/>
                </a:lnTo>
                <a:lnTo>
                  <a:pt x="1736558" y="252082"/>
                </a:lnTo>
                <a:lnTo>
                  <a:pt x="1781403" y="240532"/>
                </a:lnTo>
                <a:lnTo>
                  <a:pt x="1824504" y="229420"/>
                </a:lnTo>
                <a:lnTo>
                  <a:pt x="1865742" y="219006"/>
                </a:lnTo>
                <a:lnTo>
                  <a:pt x="1904999" y="209549"/>
                </a:lnTo>
                <a:lnTo>
                  <a:pt x="1965490" y="194093"/>
                </a:lnTo>
                <a:lnTo>
                  <a:pt x="2020106" y="177617"/>
                </a:lnTo>
                <a:lnTo>
                  <a:pt x="2069700" y="160513"/>
                </a:lnTo>
                <a:lnTo>
                  <a:pt x="2115123" y="143175"/>
                </a:lnTo>
                <a:lnTo>
                  <a:pt x="2157227" y="125993"/>
                </a:lnTo>
                <a:lnTo>
                  <a:pt x="2196864" y="109361"/>
                </a:lnTo>
                <a:lnTo>
                  <a:pt x="2234887" y="93669"/>
                </a:lnTo>
                <a:lnTo>
                  <a:pt x="2272146" y="79309"/>
                </a:lnTo>
                <a:lnTo>
                  <a:pt x="2309495" y="66674"/>
                </a:lnTo>
                <a:lnTo>
                  <a:pt x="2366027" y="50359"/>
                </a:lnTo>
                <a:lnTo>
                  <a:pt x="2421184" y="36265"/>
                </a:lnTo>
                <a:lnTo>
                  <a:pt x="2472848" y="24288"/>
                </a:lnTo>
                <a:lnTo>
                  <a:pt x="2518903" y="14322"/>
                </a:lnTo>
                <a:lnTo>
                  <a:pt x="2557233" y="6261"/>
                </a:lnTo>
                <a:lnTo>
                  <a:pt x="2585720" y="0"/>
                </a:lnTo>
              </a:path>
            </a:pathLst>
          </a:custGeom>
          <a:ln w="9525">
            <a:solidFill>
              <a:srgbClr val="FF0000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1572767" y="3868419"/>
            <a:ext cx="153035" cy="655320"/>
          </a:xfrm>
          <a:custGeom>
            <a:avLst/>
            <a:gdLst/>
            <a:ahLst/>
            <a:cxnLst/>
            <a:rect l="l" t="t" r="r" b="b"/>
            <a:pathLst>
              <a:path w="153035" h="655320">
                <a:moveTo>
                  <a:pt x="48308" y="71705"/>
                </a:moveTo>
                <a:lnTo>
                  <a:pt x="27431" y="150622"/>
                </a:lnTo>
                <a:lnTo>
                  <a:pt x="16382" y="200025"/>
                </a:lnTo>
                <a:lnTo>
                  <a:pt x="7746" y="248158"/>
                </a:lnTo>
                <a:lnTo>
                  <a:pt x="2159" y="294767"/>
                </a:lnTo>
                <a:lnTo>
                  <a:pt x="0" y="339344"/>
                </a:lnTo>
                <a:lnTo>
                  <a:pt x="507" y="360934"/>
                </a:lnTo>
                <a:lnTo>
                  <a:pt x="4953" y="402209"/>
                </a:lnTo>
                <a:lnTo>
                  <a:pt x="13843" y="440944"/>
                </a:lnTo>
                <a:lnTo>
                  <a:pt x="26796" y="477266"/>
                </a:lnTo>
                <a:lnTo>
                  <a:pt x="43053" y="511810"/>
                </a:lnTo>
                <a:lnTo>
                  <a:pt x="72389" y="560578"/>
                </a:lnTo>
                <a:lnTo>
                  <a:pt x="117093" y="621919"/>
                </a:lnTo>
                <a:lnTo>
                  <a:pt x="140588" y="651637"/>
                </a:lnTo>
                <a:lnTo>
                  <a:pt x="142748" y="654431"/>
                </a:lnTo>
                <a:lnTo>
                  <a:pt x="146684" y="654939"/>
                </a:lnTo>
                <a:lnTo>
                  <a:pt x="152273" y="650621"/>
                </a:lnTo>
                <a:lnTo>
                  <a:pt x="152654" y="646557"/>
                </a:lnTo>
                <a:lnTo>
                  <a:pt x="150494" y="643890"/>
                </a:lnTo>
                <a:lnTo>
                  <a:pt x="127126" y="614045"/>
                </a:lnTo>
                <a:lnTo>
                  <a:pt x="82676" y="553212"/>
                </a:lnTo>
                <a:lnTo>
                  <a:pt x="54101" y="505587"/>
                </a:lnTo>
                <a:lnTo>
                  <a:pt x="31750" y="454787"/>
                </a:lnTo>
                <a:lnTo>
                  <a:pt x="17398" y="399796"/>
                </a:lnTo>
                <a:lnTo>
                  <a:pt x="13207" y="360045"/>
                </a:lnTo>
                <a:lnTo>
                  <a:pt x="12700" y="339090"/>
                </a:lnTo>
                <a:lnTo>
                  <a:pt x="13334" y="317754"/>
                </a:lnTo>
                <a:lnTo>
                  <a:pt x="17144" y="272923"/>
                </a:lnTo>
                <a:lnTo>
                  <a:pt x="24256" y="226314"/>
                </a:lnTo>
                <a:lnTo>
                  <a:pt x="34162" y="178181"/>
                </a:lnTo>
                <a:lnTo>
                  <a:pt x="52578" y="103505"/>
                </a:lnTo>
                <a:lnTo>
                  <a:pt x="60461" y="75159"/>
                </a:lnTo>
                <a:lnTo>
                  <a:pt x="48308" y="71705"/>
                </a:lnTo>
                <a:close/>
              </a:path>
              <a:path w="153035" h="655320">
                <a:moveTo>
                  <a:pt x="85303" y="54102"/>
                </a:moveTo>
                <a:lnTo>
                  <a:pt x="56133" y="54102"/>
                </a:lnTo>
                <a:lnTo>
                  <a:pt x="59436" y="54991"/>
                </a:lnTo>
                <a:lnTo>
                  <a:pt x="62864" y="56007"/>
                </a:lnTo>
                <a:lnTo>
                  <a:pt x="64769" y="59436"/>
                </a:lnTo>
                <a:lnTo>
                  <a:pt x="63845" y="62992"/>
                </a:lnTo>
                <a:lnTo>
                  <a:pt x="60461" y="75159"/>
                </a:lnTo>
                <a:lnTo>
                  <a:pt x="90931" y="83820"/>
                </a:lnTo>
                <a:lnTo>
                  <a:pt x="85303" y="54102"/>
                </a:lnTo>
                <a:close/>
              </a:path>
              <a:path w="153035" h="655320">
                <a:moveTo>
                  <a:pt x="56133" y="54102"/>
                </a:moveTo>
                <a:lnTo>
                  <a:pt x="52578" y="56134"/>
                </a:lnTo>
                <a:lnTo>
                  <a:pt x="48308" y="71705"/>
                </a:lnTo>
                <a:lnTo>
                  <a:pt x="60461" y="75159"/>
                </a:lnTo>
                <a:lnTo>
                  <a:pt x="63881" y="62865"/>
                </a:lnTo>
                <a:lnTo>
                  <a:pt x="64769" y="59436"/>
                </a:lnTo>
                <a:lnTo>
                  <a:pt x="62864" y="56007"/>
                </a:lnTo>
                <a:lnTo>
                  <a:pt x="59436" y="54991"/>
                </a:lnTo>
                <a:lnTo>
                  <a:pt x="56133" y="54102"/>
                </a:lnTo>
                <a:close/>
              </a:path>
              <a:path w="153035" h="655320">
                <a:moveTo>
                  <a:pt x="75056" y="0"/>
                </a:moveTo>
                <a:lnTo>
                  <a:pt x="17653" y="62992"/>
                </a:lnTo>
                <a:lnTo>
                  <a:pt x="48308" y="71705"/>
                </a:lnTo>
                <a:lnTo>
                  <a:pt x="51688" y="59436"/>
                </a:lnTo>
                <a:lnTo>
                  <a:pt x="52578" y="56134"/>
                </a:lnTo>
                <a:lnTo>
                  <a:pt x="56133" y="54102"/>
                </a:lnTo>
                <a:lnTo>
                  <a:pt x="85303" y="54102"/>
                </a:lnTo>
                <a:lnTo>
                  <a:pt x="75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781550" y="3861434"/>
            <a:ext cx="146050" cy="654685"/>
          </a:xfrm>
          <a:custGeom>
            <a:avLst/>
            <a:gdLst/>
            <a:ahLst/>
            <a:cxnLst/>
            <a:rect l="l" t="t" r="r" b="b"/>
            <a:pathLst>
              <a:path w="146050" h="654685">
                <a:moveTo>
                  <a:pt x="16383" y="571119"/>
                </a:moveTo>
                <a:lnTo>
                  <a:pt x="0" y="654685"/>
                </a:lnTo>
                <a:lnTo>
                  <a:pt x="76708" y="617727"/>
                </a:lnTo>
                <a:lnTo>
                  <a:pt x="68982" y="611759"/>
                </a:lnTo>
                <a:lnTo>
                  <a:pt x="37973" y="611759"/>
                </a:lnTo>
                <a:lnTo>
                  <a:pt x="35178" y="609600"/>
                </a:lnTo>
                <a:lnTo>
                  <a:pt x="32258" y="607568"/>
                </a:lnTo>
                <a:lnTo>
                  <a:pt x="31623" y="603631"/>
                </a:lnTo>
                <a:lnTo>
                  <a:pt x="33654" y="600837"/>
                </a:lnTo>
                <a:lnTo>
                  <a:pt x="41221" y="590309"/>
                </a:lnTo>
                <a:lnTo>
                  <a:pt x="16383" y="571119"/>
                </a:lnTo>
                <a:close/>
              </a:path>
              <a:path w="146050" h="654685">
                <a:moveTo>
                  <a:pt x="41221" y="590309"/>
                </a:moveTo>
                <a:lnTo>
                  <a:pt x="33654" y="600837"/>
                </a:lnTo>
                <a:lnTo>
                  <a:pt x="31623" y="603631"/>
                </a:lnTo>
                <a:lnTo>
                  <a:pt x="32258" y="607568"/>
                </a:lnTo>
                <a:lnTo>
                  <a:pt x="35178" y="609600"/>
                </a:lnTo>
                <a:lnTo>
                  <a:pt x="37973" y="611759"/>
                </a:lnTo>
                <a:lnTo>
                  <a:pt x="41910" y="610997"/>
                </a:lnTo>
                <a:lnTo>
                  <a:pt x="43941" y="608202"/>
                </a:lnTo>
                <a:lnTo>
                  <a:pt x="51239" y="598050"/>
                </a:lnTo>
                <a:lnTo>
                  <a:pt x="41221" y="590309"/>
                </a:lnTo>
                <a:close/>
              </a:path>
              <a:path w="146050" h="654685">
                <a:moveTo>
                  <a:pt x="51239" y="598050"/>
                </a:moveTo>
                <a:lnTo>
                  <a:pt x="43941" y="608202"/>
                </a:lnTo>
                <a:lnTo>
                  <a:pt x="41910" y="610997"/>
                </a:lnTo>
                <a:lnTo>
                  <a:pt x="37973" y="611759"/>
                </a:lnTo>
                <a:lnTo>
                  <a:pt x="68982" y="611759"/>
                </a:lnTo>
                <a:lnTo>
                  <a:pt x="51239" y="598050"/>
                </a:lnTo>
                <a:close/>
              </a:path>
              <a:path w="146050" h="654685">
                <a:moveTo>
                  <a:pt x="72136" y="0"/>
                </a:moveTo>
                <a:lnTo>
                  <a:pt x="68707" y="889"/>
                </a:lnTo>
                <a:lnTo>
                  <a:pt x="65404" y="1904"/>
                </a:lnTo>
                <a:lnTo>
                  <a:pt x="63373" y="5460"/>
                </a:lnTo>
                <a:lnTo>
                  <a:pt x="64388" y="8763"/>
                </a:lnTo>
                <a:lnTo>
                  <a:pt x="78994" y="59944"/>
                </a:lnTo>
                <a:lnTo>
                  <a:pt x="92963" y="110490"/>
                </a:lnTo>
                <a:lnTo>
                  <a:pt x="105790" y="160527"/>
                </a:lnTo>
                <a:lnTo>
                  <a:pt x="116586" y="209423"/>
                </a:lnTo>
                <a:lnTo>
                  <a:pt x="125095" y="256921"/>
                </a:lnTo>
                <a:lnTo>
                  <a:pt x="130683" y="302514"/>
                </a:lnTo>
                <a:lnTo>
                  <a:pt x="132841" y="346075"/>
                </a:lnTo>
                <a:lnTo>
                  <a:pt x="132334" y="367029"/>
                </a:lnTo>
                <a:lnTo>
                  <a:pt x="128142" y="406781"/>
                </a:lnTo>
                <a:lnTo>
                  <a:pt x="119634" y="443991"/>
                </a:lnTo>
                <a:lnTo>
                  <a:pt x="99695" y="496062"/>
                </a:lnTo>
                <a:lnTo>
                  <a:pt x="72898" y="544702"/>
                </a:lnTo>
                <a:lnTo>
                  <a:pt x="41221" y="590309"/>
                </a:lnTo>
                <a:lnTo>
                  <a:pt x="51239" y="598050"/>
                </a:lnTo>
                <a:lnTo>
                  <a:pt x="83565" y="551561"/>
                </a:lnTo>
                <a:lnTo>
                  <a:pt x="110998" y="501776"/>
                </a:lnTo>
                <a:lnTo>
                  <a:pt x="125602" y="466344"/>
                </a:lnTo>
                <a:lnTo>
                  <a:pt x="136778" y="428878"/>
                </a:lnTo>
                <a:lnTo>
                  <a:pt x="143510" y="388874"/>
                </a:lnTo>
                <a:lnTo>
                  <a:pt x="145541" y="346328"/>
                </a:lnTo>
                <a:lnTo>
                  <a:pt x="144907" y="324357"/>
                </a:lnTo>
                <a:lnTo>
                  <a:pt x="140970" y="278638"/>
                </a:lnTo>
                <a:lnTo>
                  <a:pt x="133858" y="231267"/>
                </a:lnTo>
                <a:lnTo>
                  <a:pt x="123825" y="182499"/>
                </a:lnTo>
                <a:lnTo>
                  <a:pt x="105283" y="107442"/>
                </a:lnTo>
                <a:lnTo>
                  <a:pt x="91312" y="56515"/>
                </a:lnTo>
                <a:lnTo>
                  <a:pt x="76580" y="5333"/>
                </a:lnTo>
                <a:lnTo>
                  <a:pt x="75564" y="1904"/>
                </a:lnTo>
                <a:lnTo>
                  <a:pt x="72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1898650" y="3830319"/>
            <a:ext cx="187325" cy="762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1973833" y="3619626"/>
            <a:ext cx="2609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θA</a:t>
            </a:r>
            <a:endParaRPr sz="16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909624" y="4217034"/>
            <a:ext cx="7289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4EIθA</a:t>
            </a:r>
            <a:r>
              <a:rPr dirty="0" sz="1400" spc="-5">
                <a:latin typeface="Arial"/>
                <a:cs typeface="Arial"/>
              </a:rPr>
              <a:t>/L</a:t>
            </a:r>
            <a:endParaRPr sz="14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009769" y="4191126"/>
            <a:ext cx="72961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2EIθA</a:t>
            </a:r>
            <a:r>
              <a:rPr dirty="0" sz="1400" spc="-5">
                <a:latin typeface="Arial"/>
                <a:cs typeface="Arial"/>
              </a:rPr>
              <a:t>/L</a:t>
            </a:r>
            <a:endParaRPr sz="140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905000" y="5753099"/>
            <a:ext cx="2676525" cy="0"/>
          </a:xfrm>
          <a:custGeom>
            <a:avLst/>
            <a:gdLst/>
            <a:ahLst/>
            <a:cxnLst/>
            <a:rect l="l" t="t" r="r" b="b"/>
            <a:pathLst>
              <a:path w="2676525" h="0">
                <a:moveTo>
                  <a:pt x="26765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576445" y="5438774"/>
            <a:ext cx="90804" cy="69532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576445" y="5438774"/>
            <a:ext cx="90805" cy="695325"/>
          </a:xfrm>
          <a:custGeom>
            <a:avLst/>
            <a:gdLst/>
            <a:ahLst/>
            <a:cxnLst/>
            <a:rect l="l" t="t" r="r" b="b"/>
            <a:pathLst>
              <a:path w="90804" h="695325">
                <a:moveTo>
                  <a:pt x="0" y="695325"/>
                </a:moveTo>
                <a:lnTo>
                  <a:pt x="90804" y="695325"/>
                </a:lnTo>
                <a:lnTo>
                  <a:pt x="90804" y="0"/>
                </a:lnTo>
                <a:lnTo>
                  <a:pt x="0" y="0"/>
                </a:lnTo>
                <a:lnTo>
                  <a:pt x="0" y="6953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408678" y="5464555"/>
            <a:ext cx="426338" cy="64757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408678" y="5464555"/>
            <a:ext cx="426720" cy="647700"/>
          </a:xfrm>
          <a:custGeom>
            <a:avLst/>
            <a:gdLst/>
            <a:ahLst/>
            <a:cxnLst/>
            <a:rect l="l" t="t" r="r" b="b"/>
            <a:pathLst>
              <a:path w="426720" h="647700">
                <a:moveTo>
                  <a:pt x="347725" y="0"/>
                </a:moveTo>
                <a:lnTo>
                  <a:pt x="0" y="602106"/>
                </a:lnTo>
                <a:lnTo>
                  <a:pt x="78612" y="647573"/>
                </a:lnTo>
                <a:lnTo>
                  <a:pt x="426338" y="45465"/>
                </a:lnTo>
                <a:lnTo>
                  <a:pt x="3477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814195" y="5438774"/>
            <a:ext cx="90805" cy="69532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814195" y="5438774"/>
            <a:ext cx="90805" cy="695325"/>
          </a:xfrm>
          <a:custGeom>
            <a:avLst/>
            <a:gdLst/>
            <a:ahLst/>
            <a:cxnLst/>
            <a:rect l="l" t="t" r="r" b="b"/>
            <a:pathLst>
              <a:path w="90805" h="695325">
                <a:moveTo>
                  <a:pt x="0" y="695325"/>
                </a:moveTo>
                <a:lnTo>
                  <a:pt x="90805" y="695325"/>
                </a:lnTo>
                <a:lnTo>
                  <a:pt x="90805" y="0"/>
                </a:lnTo>
                <a:lnTo>
                  <a:pt x="0" y="0"/>
                </a:lnTo>
                <a:lnTo>
                  <a:pt x="0" y="6953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905000" y="5438774"/>
            <a:ext cx="2676525" cy="318770"/>
          </a:xfrm>
          <a:custGeom>
            <a:avLst/>
            <a:gdLst/>
            <a:ahLst/>
            <a:cxnLst/>
            <a:rect l="l" t="t" r="r" b="b"/>
            <a:pathLst>
              <a:path w="2676525" h="318770">
                <a:moveTo>
                  <a:pt x="2676525" y="314325"/>
                </a:moveTo>
                <a:lnTo>
                  <a:pt x="2633882" y="295936"/>
                </a:lnTo>
                <a:lnTo>
                  <a:pt x="2590658" y="277494"/>
                </a:lnTo>
                <a:lnTo>
                  <a:pt x="2546270" y="258841"/>
                </a:lnTo>
                <a:lnTo>
                  <a:pt x="2500136" y="239818"/>
                </a:lnTo>
                <a:lnTo>
                  <a:pt x="2451673" y="220265"/>
                </a:lnTo>
                <a:lnTo>
                  <a:pt x="2400300" y="200025"/>
                </a:lnTo>
                <a:lnTo>
                  <a:pt x="2360030" y="183799"/>
                </a:lnTo>
                <a:lnTo>
                  <a:pt x="2318652" y="166419"/>
                </a:lnTo>
                <a:lnTo>
                  <a:pt x="2276009" y="148400"/>
                </a:lnTo>
                <a:lnTo>
                  <a:pt x="2231945" y="130254"/>
                </a:lnTo>
                <a:lnTo>
                  <a:pt x="2186303" y="112495"/>
                </a:lnTo>
                <a:lnTo>
                  <a:pt x="2138928" y="95636"/>
                </a:lnTo>
                <a:lnTo>
                  <a:pt x="2089662" y="80192"/>
                </a:lnTo>
                <a:lnTo>
                  <a:pt x="2038350" y="66675"/>
                </a:lnTo>
                <a:lnTo>
                  <a:pt x="1996605" y="56698"/>
                </a:lnTo>
                <a:lnTo>
                  <a:pt x="1954865" y="46756"/>
                </a:lnTo>
                <a:lnTo>
                  <a:pt x="1912637" y="37111"/>
                </a:lnTo>
                <a:lnTo>
                  <a:pt x="1869429" y="28026"/>
                </a:lnTo>
                <a:lnTo>
                  <a:pt x="1824751" y="19764"/>
                </a:lnTo>
                <a:lnTo>
                  <a:pt x="1778111" y="12588"/>
                </a:lnTo>
                <a:lnTo>
                  <a:pt x="1729018" y="6760"/>
                </a:lnTo>
                <a:lnTo>
                  <a:pt x="1676979" y="2545"/>
                </a:lnTo>
                <a:lnTo>
                  <a:pt x="1621503" y="203"/>
                </a:lnTo>
                <a:lnTo>
                  <a:pt x="1562100" y="0"/>
                </a:lnTo>
                <a:lnTo>
                  <a:pt x="1519124" y="1115"/>
                </a:lnTo>
                <a:lnTo>
                  <a:pt x="1472620" y="3152"/>
                </a:lnTo>
                <a:lnTo>
                  <a:pt x="1423156" y="6050"/>
                </a:lnTo>
                <a:lnTo>
                  <a:pt x="1371301" y="9746"/>
                </a:lnTo>
                <a:lnTo>
                  <a:pt x="1317625" y="14181"/>
                </a:lnTo>
                <a:lnTo>
                  <a:pt x="1262694" y="19293"/>
                </a:lnTo>
                <a:lnTo>
                  <a:pt x="1207080" y="25022"/>
                </a:lnTo>
                <a:lnTo>
                  <a:pt x="1151351" y="31306"/>
                </a:lnTo>
                <a:lnTo>
                  <a:pt x="1096076" y="38084"/>
                </a:lnTo>
                <a:lnTo>
                  <a:pt x="1041823" y="45296"/>
                </a:lnTo>
                <a:lnTo>
                  <a:pt x="989162" y="52881"/>
                </a:lnTo>
                <a:lnTo>
                  <a:pt x="938662" y="60777"/>
                </a:lnTo>
                <a:lnTo>
                  <a:pt x="890891" y="68923"/>
                </a:lnTo>
                <a:lnTo>
                  <a:pt x="846419" y="77260"/>
                </a:lnTo>
                <a:lnTo>
                  <a:pt x="805814" y="85725"/>
                </a:lnTo>
                <a:lnTo>
                  <a:pt x="744538" y="101555"/>
                </a:lnTo>
                <a:lnTo>
                  <a:pt x="688656" y="120129"/>
                </a:lnTo>
                <a:lnTo>
                  <a:pt x="637681" y="140617"/>
                </a:lnTo>
                <a:lnTo>
                  <a:pt x="591127" y="162186"/>
                </a:lnTo>
                <a:lnTo>
                  <a:pt x="548509" y="184006"/>
                </a:lnTo>
                <a:lnTo>
                  <a:pt x="509340" y="205246"/>
                </a:lnTo>
                <a:lnTo>
                  <a:pt x="473135" y="225074"/>
                </a:lnTo>
                <a:lnTo>
                  <a:pt x="439406" y="242661"/>
                </a:lnTo>
                <a:lnTo>
                  <a:pt x="407669" y="257175"/>
                </a:lnTo>
                <a:lnTo>
                  <a:pt x="353109" y="280838"/>
                </a:lnTo>
                <a:lnTo>
                  <a:pt x="318373" y="296465"/>
                </a:lnTo>
                <a:lnTo>
                  <a:pt x="288280" y="306734"/>
                </a:lnTo>
                <a:lnTo>
                  <a:pt x="247650" y="314325"/>
                </a:lnTo>
                <a:lnTo>
                  <a:pt x="199765" y="317982"/>
                </a:lnTo>
                <a:lnTo>
                  <a:pt x="143012" y="318439"/>
                </a:lnTo>
                <a:lnTo>
                  <a:pt x="85435" y="317068"/>
                </a:lnTo>
                <a:lnTo>
                  <a:pt x="35082" y="315239"/>
                </a:lnTo>
                <a:lnTo>
                  <a:pt x="0" y="314325"/>
                </a:lnTo>
              </a:path>
            </a:pathLst>
          </a:custGeom>
          <a:ln w="9525">
            <a:solidFill>
              <a:srgbClr val="FF0000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575175" y="5401055"/>
            <a:ext cx="206375" cy="762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4781169" y="5105526"/>
            <a:ext cx="27368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θB</a:t>
            </a:r>
            <a:endParaRPr sz="1600">
              <a:latin typeface="Arial"/>
              <a:cs typeface="Arial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785359" y="5433567"/>
            <a:ext cx="146050" cy="655320"/>
          </a:xfrm>
          <a:custGeom>
            <a:avLst/>
            <a:gdLst/>
            <a:ahLst/>
            <a:cxnLst/>
            <a:rect l="l" t="t" r="r" b="b"/>
            <a:pathLst>
              <a:path w="146050" h="655320">
                <a:moveTo>
                  <a:pt x="16510" y="571245"/>
                </a:moveTo>
                <a:lnTo>
                  <a:pt x="0" y="654812"/>
                </a:lnTo>
                <a:lnTo>
                  <a:pt x="76707" y="617854"/>
                </a:lnTo>
                <a:lnTo>
                  <a:pt x="68834" y="611758"/>
                </a:lnTo>
                <a:lnTo>
                  <a:pt x="37973" y="611758"/>
                </a:lnTo>
                <a:lnTo>
                  <a:pt x="35178" y="609726"/>
                </a:lnTo>
                <a:lnTo>
                  <a:pt x="32257" y="607694"/>
                </a:lnTo>
                <a:lnTo>
                  <a:pt x="31623" y="603757"/>
                </a:lnTo>
                <a:lnTo>
                  <a:pt x="33654" y="600837"/>
                </a:lnTo>
                <a:lnTo>
                  <a:pt x="41204" y="590366"/>
                </a:lnTo>
                <a:lnTo>
                  <a:pt x="16510" y="571245"/>
                </a:lnTo>
                <a:close/>
              </a:path>
              <a:path w="146050" h="655320">
                <a:moveTo>
                  <a:pt x="41204" y="590366"/>
                </a:moveTo>
                <a:lnTo>
                  <a:pt x="33654" y="600837"/>
                </a:lnTo>
                <a:lnTo>
                  <a:pt x="31623" y="603757"/>
                </a:lnTo>
                <a:lnTo>
                  <a:pt x="32257" y="607694"/>
                </a:lnTo>
                <a:lnTo>
                  <a:pt x="35178" y="609726"/>
                </a:lnTo>
                <a:lnTo>
                  <a:pt x="37973" y="611758"/>
                </a:lnTo>
                <a:lnTo>
                  <a:pt x="41910" y="611124"/>
                </a:lnTo>
                <a:lnTo>
                  <a:pt x="44068" y="608329"/>
                </a:lnTo>
                <a:lnTo>
                  <a:pt x="51319" y="598197"/>
                </a:lnTo>
                <a:lnTo>
                  <a:pt x="41204" y="590366"/>
                </a:lnTo>
                <a:close/>
              </a:path>
              <a:path w="146050" h="655320">
                <a:moveTo>
                  <a:pt x="51319" y="598197"/>
                </a:moveTo>
                <a:lnTo>
                  <a:pt x="44068" y="608329"/>
                </a:lnTo>
                <a:lnTo>
                  <a:pt x="41910" y="611124"/>
                </a:lnTo>
                <a:lnTo>
                  <a:pt x="37973" y="611758"/>
                </a:lnTo>
                <a:lnTo>
                  <a:pt x="68834" y="611758"/>
                </a:lnTo>
                <a:lnTo>
                  <a:pt x="51319" y="598197"/>
                </a:lnTo>
                <a:close/>
              </a:path>
              <a:path w="146050" h="655320">
                <a:moveTo>
                  <a:pt x="72136" y="0"/>
                </a:moveTo>
                <a:lnTo>
                  <a:pt x="68706" y="1015"/>
                </a:lnTo>
                <a:lnTo>
                  <a:pt x="65404" y="2031"/>
                </a:lnTo>
                <a:lnTo>
                  <a:pt x="63373" y="5461"/>
                </a:lnTo>
                <a:lnTo>
                  <a:pt x="64388" y="8889"/>
                </a:lnTo>
                <a:lnTo>
                  <a:pt x="78993" y="59943"/>
                </a:lnTo>
                <a:lnTo>
                  <a:pt x="92963" y="110743"/>
                </a:lnTo>
                <a:lnTo>
                  <a:pt x="105790" y="160654"/>
                </a:lnTo>
                <a:lnTo>
                  <a:pt x="116586" y="209550"/>
                </a:lnTo>
                <a:lnTo>
                  <a:pt x="125094" y="257048"/>
                </a:lnTo>
                <a:lnTo>
                  <a:pt x="130682" y="302767"/>
                </a:lnTo>
                <a:lnTo>
                  <a:pt x="132841" y="346201"/>
                </a:lnTo>
                <a:lnTo>
                  <a:pt x="132334" y="367029"/>
                </a:lnTo>
                <a:lnTo>
                  <a:pt x="128142" y="406780"/>
                </a:lnTo>
                <a:lnTo>
                  <a:pt x="119634" y="444118"/>
                </a:lnTo>
                <a:lnTo>
                  <a:pt x="99694" y="496188"/>
                </a:lnTo>
                <a:lnTo>
                  <a:pt x="72898" y="544829"/>
                </a:lnTo>
                <a:lnTo>
                  <a:pt x="41204" y="590366"/>
                </a:lnTo>
                <a:lnTo>
                  <a:pt x="51319" y="598197"/>
                </a:lnTo>
                <a:lnTo>
                  <a:pt x="83565" y="551688"/>
                </a:lnTo>
                <a:lnTo>
                  <a:pt x="110998" y="501903"/>
                </a:lnTo>
                <a:lnTo>
                  <a:pt x="125602" y="466470"/>
                </a:lnTo>
                <a:lnTo>
                  <a:pt x="136778" y="429005"/>
                </a:lnTo>
                <a:lnTo>
                  <a:pt x="143510" y="389000"/>
                </a:lnTo>
                <a:lnTo>
                  <a:pt x="145541" y="346582"/>
                </a:lnTo>
                <a:lnTo>
                  <a:pt x="144906" y="324357"/>
                </a:lnTo>
                <a:lnTo>
                  <a:pt x="140969" y="278764"/>
                </a:lnTo>
                <a:lnTo>
                  <a:pt x="133857" y="231393"/>
                </a:lnTo>
                <a:lnTo>
                  <a:pt x="123825" y="182625"/>
                </a:lnTo>
                <a:lnTo>
                  <a:pt x="105282" y="107568"/>
                </a:lnTo>
                <a:lnTo>
                  <a:pt x="91312" y="56514"/>
                </a:lnTo>
                <a:lnTo>
                  <a:pt x="76580" y="5333"/>
                </a:lnTo>
                <a:lnTo>
                  <a:pt x="75564" y="2031"/>
                </a:lnTo>
                <a:lnTo>
                  <a:pt x="721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4947284" y="5779388"/>
            <a:ext cx="7289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4EIθB</a:t>
            </a:r>
            <a:r>
              <a:rPr dirty="0" sz="1400" spc="-5">
                <a:latin typeface="Arial"/>
                <a:cs typeface="Arial"/>
              </a:rPr>
              <a:t>/L</a:t>
            </a:r>
            <a:endParaRPr sz="1400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1629917" y="5488304"/>
            <a:ext cx="153035" cy="655320"/>
          </a:xfrm>
          <a:custGeom>
            <a:avLst/>
            <a:gdLst/>
            <a:ahLst/>
            <a:cxnLst/>
            <a:rect l="l" t="t" r="r" b="b"/>
            <a:pathLst>
              <a:path w="153035" h="655320">
                <a:moveTo>
                  <a:pt x="48321" y="71655"/>
                </a:moveTo>
                <a:lnTo>
                  <a:pt x="27431" y="150749"/>
                </a:lnTo>
                <a:lnTo>
                  <a:pt x="16382" y="200025"/>
                </a:lnTo>
                <a:lnTo>
                  <a:pt x="7746" y="248157"/>
                </a:lnTo>
                <a:lnTo>
                  <a:pt x="2158" y="294766"/>
                </a:lnTo>
                <a:lnTo>
                  <a:pt x="0" y="339470"/>
                </a:lnTo>
                <a:lnTo>
                  <a:pt x="507" y="360933"/>
                </a:lnTo>
                <a:lnTo>
                  <a:pt x="4952" y="402081"/>
                </a:lnTo>
                <a:lnTo>
                  <a:pt x="13843" y="440816"/>
                </a:lnTo>
                <a:lnTo>
                  <a:pt x="26796" y="477265"/>
                </a:lnTo>
                <a:lnTo>
                  <a:pt x="43052" y="511809"/>
                </a:lnTo>
                <a:lnTo>
                  <a:pt x="72389" y="560577"/>
                </a:lnTo>
                <a:lnTo>
                  <a:pt x="117093" y="621791"/>
                </a:lnTo>
                <a:lnTo>
                  <a:pt x="140588" y="651637"/>
                </a:lnTo>
                <a:lnTo>
                  <a:pt x="142748" y="654430"/>
                </a:lnTo>
                <a:lnTo>
                  <a:pt x="146684" y="654812"/>
                </a:lnTo>
                <a:lnTo>
                  <a:pt x="152273" y="650493"/>
                </a:lnTo>
                <a:lnTo>
                  <a:pt x="152654" y="646556"/>
                </a:lnTo>
                <a:lnTo>
                  <a:pt x="150494" y="643763"/>
                </a:lnTo>
                <a:lnTo>
                  <a:pt x="127126" y="613917"/>
                </a:lnTo>
                <a:lnTo>
                  <a:pt x="104267" y="583945"/>
                </a:lnTo>
                <a:lnTo>
                  <a:pt x="72643" y="537717"/>
                </a:lnTo>
                <a:lnTo>
                  <a:pt x="45846" y="489076"/>
                </a:lnTo>
                <a:lnTo>
                  <a:pt x="25907" y="437006"/>
                </a:lnTo>
                <a:lnTo>
                  <a:pt x="17399" y="399668"/>
                </a:lnTo>
                <a:lnTo>
                  <a:pt x="13207" y="359917"/>
                </a:lnTo>
                <a:lnTo>
                  <a:pt x="12700" y="339089"/>
                </a:lnTo>
                <a:lnTo>
                  <a:pt x="13334" y="317626"/>
                </a:lnTo>
                <a:lnTo>
                  <a:pt x="17144" y="272923"/>
                </a:lnTo>
                <a:lnTo>
                  <a:pt x="24256" y="226440"/>
                </a:lnTo>
                <a:lnTo>
                  <a:pt x="34162" y="178180"/>
                </a:lnTo>
                <a:lnTo>
                  <a:pt x="52577" y="103631"/>
                </a:lnTo>
                <a:lnTo>
                  <a:pt x="60467" y="75086"/>
                </a:lnTo>
                <a:lnTo>
                  <a:pt x="48321" y="71655"/>
                </a:lnTo>
                <a:close/>
              </a:path>
              <a:path w="153035" h="655320">
                <a:moveTo>
                  <a:pt x="85319" y="54101"/>
                </a:moveTo>
                <a:lnTo>
                  <a:pt x="56133" y="54101"/>
                </a:lnTo>
                <a:lnTo>
                  <a:pt x="62864" y="55879"/>
                </a:lnTo>
                <a:lnTo>
                  <a:pt x="64896" y="59436"/>
                </a:lnTo>
                <a:lnTo>
                  <a:pt x="63810" y="62991"/>
                </a:lnTo>
                <a:lnTo>
                  <a:pt x="60467" y="75086"/>
                </a:lnTo>
                <a:lnTo>
                  <a:pt x="90931" y="83692"/>
                </a:lnTo>
                <a:lnTo>
                  <a:pt x="85319" y="54101"/>
                </a:lnTo>
                <a:close/>
              </a:path>
              <a:path w="153035" h="655320">
                <a:moveTo>
                  <a:pt x="56133" y="54101"/>
                </a:moveTo>
                <a:lnTo>
                  <a:pt x="52577" y="56006"/>
                </a:lnTo>
                <a:lnTo>
                  <a:pt x="51688" y="59436"/>
                </a:lnTo>
                <a:lnTo>
                  <a:pt x="48321" y="71655"/>
                </a:lnTo>
                <a:lnTo>
                  <a:pt x="60467" y="75086"/>
                </a:lnTo>
                <a:lnTo>
                  <a:pt x="63881" y="62737"/>
                </a:lnTo>
                <a:lnTo>
                  <a:pt x="64896" y="59436"/>
                </a:lnTo>
                <a:lnTo>
                  <a:pt x="62864" y="55879"/>
                </a:lnTo>
                <a:lnTo>
                  <a:pt x="56133" y="54101"/>
                </a:lnTo>
                <a:close/>
              </a:path>
              <a:path w="153035" h="655320">
                <a:moveTo>
                  <a:pt x="75056" y="0"/>
                </a:moveTo>
                <a:lnTo>
                  <a:pt x="17652" y="62991"/>
                </a:lnTo>
                <a:lnTo>
                  <a:pt x="48321" y="71655"/>
                </a:lnTo>
                <a:lnTo>
                  <a:pt x="51688" y="59436"/>
                </a:lnTo>
                <a:lnTo>
                  <a:pt x="52577" y="56006"/>
                </a:lnTo>
                <a:lnTo>
                  <a:pt x="56133" y="54101"/>
                </a:lnTo>
                <a:lnTo>
                  <a:pt x="85319" y="54101"/>
                </a:lnTo>
                <a:lnTo>
                  <a:pt x="75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810564" y="5646801"/>
            <a:ext cx="72898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2EIθB</a:t>
            </a:r>
            <a:r>
              <a:rPr dirty="0" sz="1400" spc="-5">
                <a:latin typeface="Arial"/>
                <a:cs typeface="Arial"/>
              </a:rPr>
              <a:t>/L</a:t>
            </a:r>
            <a:endParaRPr sz="1400">
              <a:latin typeface="Arial"/>
              <a:cs typeface="Arial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1899920" y="6638925"/>
            <a:ext cx="2676525" cy="0"/>
          </a:xfrm>
          <a:custGeom>
            <a:avLst/>
            <a:gdLst/>
            <a:ahLst/>
            <a:cxnLst/>
            <a:rect l="l" t="t" r="r" b="b"/>
            <a:pathLst>
              <a:path w="2676525" h="0">
                <a:moveTo>
                  <a:pt x="2676525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809114" y="6286499"/>
            <a:ext cx="90805" cy="69532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809114" y="6286499"/>
            <a:ext cx="90805" cy="695325"/>
          </a:xfrm>
          <a:custGeom>
            <a:avLst/>
            <a:gdLst/>
            <a:ahLst/>
            <a:cxnLst/>
            <a:rect l="l" t="t" r="r" b="b"/>
            <a:pathLst>
              <a:path w="90805" h="695325">
                <a:moveTo>
                  <a:pt x="0" y="695325"/>
                </a:moveTo>
                <a:lnTo>
                  <a:pt x="90805" y="695325"/>
                </a:lnTo>
                <a:lnTo>
                  <a:pt x="90805" y="0"/>
                </a:lnTo>
                <a:lnTo>
                  <a:pt x="0" y="0"/>
                </a:lnTo>
                <a:lnTo>
                  <a:pt x="0" y="6953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581525" y="6305549"/>
            <a:ext cx="90804" cy="69532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581525" y="6305549"/>
            <a:ext cx="90805" cy="695325"/>
          </a:xfrm>
          <a:custGeom>
            <a:avLst/>
            <a:gdLst/>
            <a:ahLst/>
            <a:cxnLst/>
            <a:rect l="l" t="t" r="r" b="b"/>
            <a:pathLst>
              <a:path w="90804" h="695325">
                <a:moveTo>
                  <a:pt x="0" y="695325"/>
                </a:moveTo>
                <a:lnTo>
                  <a:pt x="90804" y="695325"/>
                </a:lnTo>
                <a:lnTo>
                  <a:pt x="90804" y="0"/>
                </a:lnTo>
                <a:lnTo>
                  <a:pt x="0" y="0"/>
                </a:lnTo>
                <a:lnTo>
                  <a:pt x="0" y="6953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581525" y="7058025"/>
            <a:ext cx="90804" cy="69532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581525" y="7058025"/>
            <a:ext cx="90805" cy="695325"/>
          </a:xfrm>
          <a:custGeom>
            <a:avLst/>
            <a:gdLst/>
            <a:ahLst/>
            <a:cxnLst/>
            <a:rect l="l" t="t" r="r" b="b"/>
            <a:pathLst>
              <a:path w="90804" h="695325">
                <a:moveTo>
                  <a:pt x="0" y="695324"/>
                </a:moveTo>
                <a:lnTo>
                  <a:pt x="90804" y="695324"/>
                </a:lnTo>
                <a:lnTo>
                  <a:pt x="90804" y="0"/>
                </a:lnTo>
                <a:lnTo>
                  <a:pt x="0" y="0"/>
                </a:lnTo>
                <a:lnTo>
                  <a:pt x="0" y="6953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905000" y="6627494"/>
            <a:ext cx="2676525" cy="906144"/>
          </a:xfrm>
          <a:custGeom>
            <a:avLst/>
            <a:gdLst/>
            <a:ahLst/>
            <a:cxnLst/>
            <a:rect l="l" t="t" r="r" b="b"/>
            <a:pathLst>
              <a:path w="2676525" h="906145">
                <a:moveTo>
                  <a:pt x="0" y="11429"/>
                </a:moveTo>
                <a:lnTo>
                  <a:pt x="23455" y="4286"/>
                </a:lnTo>
                <a:lnTo>
                  <a:pt x="55721" y="0"/>
                </a:lnTo>
                <a:lnTo>
                  <a:pt x="105370" y="1428"/>
                </a:lnTo>
                <a:lnTo>
                  <a:pt x="180975" y="11429"/>
                </a:lnTo>
                <a:lnTo>
                  <a:pt x="255797" y="24746"/>
                </a:lnTo>
                <a:lnTo>
                  <a:pt x="298890" y="33040"/>
                </a:lnTo>
                <a:lnTo>
                  <a:pt x="345275" y="42390"/>
                </a:lnTo>
                <a:lnTo>
                  <a:pt x="394580" y="52771"/>
                </a:lnTo>
                <a:lnTo>
                  <a:pt x="446432" y="64157"/>
                </a:lnTo>
                <a:lnTo>
                  <a:pt x="500460" y="76522"/>
                </a:lnTo>
                <a:lnTo>
                  <a:pt x="556291" y="89839"/>
                </a:lnTo>
                <a:lnTo>
                  <a:pt x="613554" y="104085"/>
                </a:lnTo>
                <a:lnTo>
                  <a:pt x="671876" y="119232"/>
                </a:lnTo>
                <a:lnTo>
                  <a:pt x="730885" y="135254"/>
                </a:lnTo>
                <a:lnTo>
                  <a:pt x="772669" y="146698"/>
                </a:lnTo>
                <a:lnTo>
                  <a:pt x="816406" y="158431"/>
                </a:lnTo>
                <a:lnTo>
                  <a:pt x="861833" y="170489"/>
                </a:lnTo>
                <a:lnTo>
                  <a:pt x="908684" y="182909"/>
                </a:lnTo>
                <a:lnTo>
                  <a:pt x="956697" y="195728"/>
                </a:lnTo>
                <a:lnTo>
                  <a:pt x="1005606" y="208980"/>
                </a:lnTo>
                <a:lnTo>
                  <a:pt x="1055148" y="222704"/>
                </a:lnTo>
                <a:lnTo>
                  <a:pt x="1105058" y="236934"/>
                </a:lnTo>
                <a:lnTo>
                  <a:pt x="1155073" y="251707"/>
                </a:lnTo>
                <a:lnTo>
                  <a:pt x="1204927" y="267060"/>
                </a:lnTo>
                <a:lnTo>
                  <a:pt x="1254357" y="283029"/>
                </a:lnTo>
                <a:lnTo>
                  <a:pt x="1303099" y="299650"/>
                </a:lnTo>
                <a:lnTo>
                  <a:pt x="1350888" y="316959"/>
                </a:lnTo>
                <a:lnTo>
                  <a:pt x="1397461" y="334993"/>
                </a:lnTo>
                <a:lnTo>
                  <a:pt x="1442553" y="353788"/>
                </a:lnTo>
                <a:lnTo>
                  <a:pt x="1485900" y="373379"/>
                </a:lnTo>
                <a:lnTo>
                  <a:pt x="1534114" y="397677"/>
                </a:lnTo>
                <a:lnTo>
                  <a:pt x="1581822" y="424531"/>
                </a:lnTo>
                <a:lnTo>
                  <a:pt x="1628943" y="453469"/>
                </a:lnTo>
                <a:lnTo>
                  <a:pt x="1675400" y="484014"/>
                </a:lnTo>
                <a:lnTo>
                  <a:pt x="1721112" y="515692"/>
                </a:lnTo>
                <a:lnTo>
                  <a:pt x="1766001" y="548029"/>
                </a:lnTo>
                <a:lnTo>
                  <a:pt x="1809988" y="580548"/>
                </a:lnTo>
                <a:lnTo>
                  <a:pt x="1852992" y="612776"/>
                </a:lnTo>
                <a:lnTo>
                  <a:pt x="1894936" y="644238"/>
                </a:lnTo>
                <a:lnTo>
                  <a:pt x="1935741" y="674458"/>
                </a:lnTo>
                <a:lnTo>
                  <a:pt x="1975326" y="702963"/>
                </a:lnTo>
                <a:lnTo>
                  <a:pt x="2013612" y="729276"/>
                </a:lnTo>
                <a:lnTo>
                  <a:pt x="2050522" y="752923"/>
                </a:lnTo>
                <a:lnTo>
                  <a:pt x="2085975" y="773429"/>
                </a:lnTo>
                <a:lnTo>
                  <a:pt x="2144390" y="803076"/>
                </a:lnTo>
                <a:lnTo>
                  <a:pt x="2198489" y="826889"/>
                </a:lnTo>
                <a:lnTo>
                  <a:pt x="2248718" y="845760"/>
                </a:lnTo>
                <a:lnTo>
                  <a:pt x="2295525" y="860583"/>
                </a:lnTo>
                <a:lnTo>
                  <a:pt x="2339354" y="872251"/>
                </a:lnTo>
                <a:lnTo>
                  <a:pt x="2380654" y="881657"/>
                </a:lnTo>
                <a:lnTo>
                  <a:pt x="2419870" y="889694"/>
                </a:lnTo>
                <a:lnTo>
                  <a:pt x="2457450" y="897254"/>
                </a:lnTo>
                <a:lnTo>
                  <a:pt x="2528113" y="905827"/>
                </a:lnTo>
                <a:lnTo>
                  <a:pt x="2590323" y="904874"/>
                </a:lnTo>
                <a:lnTo>
                  <a:pt x="2640865" y="900112"/>
                </a:lnTo>
                <a:lnTo>
                  <a:pt x="2676525" y="897254"/>
                </a:lnTo>
              </a:path>
            </a:pathLst>
          </a:custGeom>
          <a:ln w="9524">
            <a:solidFill>
              <a:srgbClr val="FF0000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672329" y="6638925"/>
            <a:ext cx="459740" cy="0"/>
          </a:xfrm>
          <a:custGeom>
            <a:avLst/>
            <a:gdLst/>
            <a:ahLst/>
            <a:cxnLst/>
            <a:rect l="l" t="t" r="r" b="b"/>
            <a:pathLst>
              <a:path w="459739" h="0">
                <a:moveTo>
                  <a:pt x="0" y="0"/>
                </a:moveTo>
                <a:lnTo>
                  <a:pt x="4597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667250" y="7467600"/>
            <a:ext cx="459740" cy="0"/>
          </a:xfrm>
          <a:custGeom>
            <a:avLst/>
            <a:gdLst/>
            <a:ahLst/>
            <a:cxnLst/>
            <a:rect l="l" t="t" r="r" b="b"/>
            <a:pathLst>
              <a:path w="459739" h="0">
                <a:moveTo>
                  <a:pt x="0" y="0"/>
                </a:moveTo>
                <a:lnTo>
                  <a:pt x="4597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829175" y="6638925"/>
            <a:ext cx="76835" cy="828675"/>
          </a:xfrm>
          <a:custGeom>
            <a:avLst/>
            <a:gdLst/>
            <a:ahLst/>
            <a:cxnLst/>
            <a:rect l="l" t="t" r="r" b="b"/>
            <a:pathLst>
              <a:path w="76835" h="828675">
                <a:moveTo>
                  <a:pt x="32370" y="752475"/>
                </a:moveTo>
                <a:lnTo>
                  <a:pt x="635" y="752475"/>
                </a:lnTo>
                <a:lnTo>
                  <a:pt x="38735" y="828675"/>
                </a:lnTo>
                <a:lnTo>
                  <a:pt x="67310" y="771525"/>
                </a:lnTo>
                <a:lnTo>
                  <a:pt x="35178" y="771525"/>
                </a:lnTo>
                <a:lnTo>
                  <a:pt x="32385" y="768731"/>
                </a:lnTo>
                <a:lnTo>
                  <a:pt x="32370" y="752475"/>
                </a:lnTo>
                <a:close/>
              </a:path>
              <a:path w="76835" h="828675">
                <a:moveTo>
                  <a:pt x="41655" y="57150"/>
                </a:moveTo>
                <a:lnTo>
                  <a:pt x="34671" y="57150"/>
                </a:lnTo>
                <a:lnTo>
                  <a:pt x="31750" y="59944"/>
                </a:lnTo>
                <a:lnTo>
                  <a:pt x="32385" y="768731"/>
                </a:lnTo>
                <a:lnTo>
                  <a:pt x="35178" y="771525"/>
                </a:lnTo>
                <a:lnTo>
                  <a:pt x="42163" y="771525"/>
                </a:lnTo>
                <a:lnTo>
                  <a:pt x="45085" y="768731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835" h="828675">
                <a:moveTo>
                  <a:pt x="76835" y="752475"/>
                </a:moveTo>
                <a:lnTo>
                  <a:pt x="45073" y="752475"/>
                </a:lnTo>
                <a:lnTo>
                  <a:pt x="45085" y="768731"/>
                </a:lnTo>
                <a:lnTo>
                  <a:pt x="42163" y="771525"/>
                </a:lnTo>
                <a:lnTo>
                  <a:pt x="67310" y="771525"/>
                </a:lnTo>
                <a:lnTo>
                  <a:pt x="76835" y="752475"/>
                </a:lnTo>
                <a:close/>
              </a:path>
              <a:path w="76835" h="828675">
                <a:moveTo>
                  <a:pt x="38100" y="0"/>
                </a:moveTo>
                <a:lnTo>
                  <a:pt x="0" y="76200"/>
                </a:lnTo>
                <a:lnTo>
                  <a:pt x="31761" y="76200"/>
                </a:lnTo>
                <a:lnTo>
                  <a:pt x="31750" y="59944"/>
                </a:lnTo>
                <a:lnTo>
                  <a:pt x="34671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835" h="828675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61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 txBox="1"/>
          <p:nvPr/>
        </p:nvSpPr>
        <p:spPr>
          <a:xfrm>
            <a:off x="4974716" y="6896480"/>
            <a:ext cx="16129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Δ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1629917" y="6403212"/>
            <a:ext cx="146050" cy="655320"/>
          </a:xfrm>
          <a:custGeom>
            <a:avLst/>
            <a:gdLst/>
            <a:ahLst/>
            <a:cxnLst/>
            <a:rect l="l" t="t" r="r" b="b"/>
            <a:pathLst>
              <a:path w="146050" h="655320">
                <a:moveTo>
                  <a:pt x="94222" y="598197"/>
                </a:moveTo>
                <a:lnTo>
                  <a:pt x="68833" y="617855"/>
                </a:lnTo>
                <a:lnTo>
                  <a:pt x="145542" y="654812"/>
                </a:lnTo>
                <a:lnTo>
                  <a:pt x="137036" y="611759"/>
                </a:lnTo>
                <a:lnTo>
                  <a:pt x="107568" y="611759"/>
                </a:lnTo>
                <a:lnTo>
                  <a:pt x="103631" y="611124"/>
                </a:lnTo>
                <a:lnTo>
                  <a:pt x="101473" y="608330"/>
                </a:lnTo>
                <a:lnTo>
                  <a:pt x="94222" y="598197"/>
                </a:lnTo>
                <a:close/>
              </a:path>
              <a:path w="146050" h="655320">
                <a:moveTo>
                  <a:pt x="104337" y="590366"/>
                </a:moveTo>
                <a:lnTo>
                  <a:pt x="94222" y="598197"/>
                </a:lnTo>
                <a:lnTo>
                  <a:pt x="101473" y="608330"/>
                </a:lnTo>
                <a:lnTo>
                  <a:pt x="103631" y="611124"/>
                </a:lnTo>
                <a:lnTo>
                  <a:pt x="107568" y="611759"/>
                </a:lnTo>
                <a:lnTo>
                  <a:pt x="110362" y="609726"/>
                </a:lnTo>
                <a:lnTo>
                  <a:pt x="113283" y="607695"/>
                </a:lnTo>
                <a:lnTo>
                  <a:pt x="113918" y="603758"/>
                </a:lnTo>
                <a:lnTo>
                  <a:pt x="111887" y="600837"/>
                </a:lnTo>
                <a:lnTo>
                  <a:pt x="104337" y="590366"/>
                </a:lnTo>
                <a:close/>
              </a:path>
              <a:path w="146050" h="655320">
                <a:moveTo>
                  <a:pt x="129031" y="571246"/>
                </a:moveTo>
                <a:lnTo>
                  <a:pt x="104337" y="590366"/>
                </a:lnTo>
                <a:lnTo>
                  <a:pt x="111887" y="600837"/>
                </a:lnTo>
                <a:lnTo>
                  <a:pt x="113918" y="603758"/>
                </a:lnTo>
                <a:lnTo>
                  <a:pt x="113283" y="607695"/>
                </a:lnTo>
                <a:lnTo>
                  <a:pt x="110362" y="609726"/>
                </a:lnTo>
                <a:lnTo>
                  <a:pt x="107568" y="611759"/>
                </a:lnTo>
                <a:lnTo>
                  <a:pt x="137036" y="611759"/>
                </a:lnTo>
                <a:lnTo>
                  <a:pt x="129031" y="571246"/>
                </a:lnTo>
                <a:close/>
              </a:path>
              <a:path w="146050" h="655320">
                <a:moveTo>
                  <a:pt x="73406" y="0"/>
                </a:moveTo>
                <a:lnTo>
                  <a:pt x="54229" y="56642"/>
                </a:lnTo>
                <a:lnTo>
                  <a:pt x="40386" y="107569"/>
                </a:lnTo>
                <a:lnTo>
                  <a:pt x="27431" y="157861"/>
                </a:lnTo>
                <a:lnTo>
                  <a:pt x="16382" y="207137"/>
                </a:lnTo>
                <a:lnTo>
                  <a:pt x="7746" y="255270"/>
                </a:lnTo>
                <a:lnTo>
                  <a:pt x="2158" y="301879"/>
                </a:lnTo>
                <a:lnTo>
                  <a:pt x="0" y="346583"/>
                </a:lnTo>
                <a:lnTo>
                  <a:pt x="507" y="368046"/>
                </a:lnTo>
                <a:lnTo>
                  <a:pt x="4952" y="409194"/>
                </a:lnTo>
                <a:lnTo>
                  <a:pt x="13843" y="447929"/>
                </a:lnTo>
                <a:lnTo>
                  <a:pt x="26796" y="484378"/>
                </a:lnTo>
                <a:lnTo>
                  <a:pt x="43052" y="518922"/>
                </a:lnTo>
                <a:lnTo>
                  <a:pt x="72389" y="567690"/>
                </a:lnTo>
                <a:lnTo>
                  <a:pt x="94222" y="598197"/>
                </a:lnTo>
                <a:lnTo>
                  <a:pt x="104337" y="590366"/>
                </a:lnTo>
                <a:lnTo>
                  <a:pt x="82676" y="560324"/>
                </a:lnTo>
                <a:lnTo>
                  <a:pt x="72643" y="544830"/>
                </a:lnTo>
                <a:lnTo>
                  <a:pt x="45846" y="496188"/>
                </a:lnTo>
                <a:lnTo>
                  <a:pt x="25907" y="444119"/>
                </a:lnTo>
                <a:lnTo>
                  <a:pt x="17399" y="406781"/>
                </a:lnTo>
                <a:lnTo>
                  <a:pt x="13207" y="367030"/>
                </a:lnTo>
                <a:lnTo>
                  <a:pt x="12700" y="346201"/>
                </a:lnTo>
                <a:lnTo>
                  <a:pt x="13334" y="324738"/>
                </a:lnTo>
                <a:lnTo>
                  <a:pt x="17144" y="280035"/>
                </a:lnTo>
                <a:lnTo>
                  <a:pt x="24256" y="233553"/>
                </a:lnTo>
                <a:lnTo>
                  <a:pt x="34162" y="185293"/>
                </a:lnTo>
                <a:lnTo>
                  <a:pt x="52577" y="110744"/>
                </a:lnTo>
                <a:lnTo>
                  <a:pt x="66548" y="59944"/>
                </a:lnTo>
                <a:lnTo>
                  <a:pt x="81152" y="8890"/>
                </a:lnTo>
                <a:lnTo>
                  <a:pt x="82168" y="5461"/>
                </a:lnTo>
                <a:lnTo>
                  <a:pt x="80137" y="2032"/>
                </a:lnTo>
                <a:lnTo>
                  <a:pt x="76834" y="1016"/>
                </a:lnTo>
                <a:lnTo>
                  <a:pt x="734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 txBox="1"/>
          <p:nvPr/>
        </p:nvSpPr>
        <p:spPr>
          <a:xfrm>
            <a:off x="909624" y="6998588"/>
            <a:ext cx="7099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Arial"/>
                <a:cs typeface="Arial"/>
              </a:rPr>
              <a:t>6EI</a:t>
            </a:r>
            <a:r>
              <a:rPr dirty="0" sz="1600">
                <a:latin typeface="Arial"/>
                <a:cs typeface="Arial"/>
              </a:rPr>
              <a:t>Δ</a:t>
            </a:r>
            <a:r>
              <a:rPr dirty="0" sz="1600" spc="-5">
                <a:latin typeface="Arial"/>
                <a:cs typeface="Arial"/>
              </a:rPr>
              <a:t>/L</a:t>
            </a:r>
            <a:r>
              <a:rPr dirty="0" baseline="39682" sz="1575">
                <a:latin typeface="Arial"/>
                <a:cs typeface="Arial"/>
              </a:rPr>
              <a:t>2</a:t>
            </a:r>
            <a:endParaRPr baseline="39682" sz="1575">
              <a:latin typeface="Arial"/>
              <a:cs typeface="Arial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4712208" y="7240904"/>
            <a:ext cx="153035" cy="655320"/>
          </a:xfrm>
          <a:custGeom>
            <a:avLst/>
            <a:gdLst/>
            <a:ahLst/>
            <a:cxnLst/>
            <a:rect l="l" t="t" r="r" b="b"/>
            <a:pathLst>
              <a:path w="153035" h="655320">
                <a:moveTo>
                  <a:pt x="104367" y="71645"/>
                </a:moveTo>
                <a:lnTo>
                  <a:pt x="92186" y="75086"/>
                </a:lnTo>
                <a:lnTo>
                  <a:pt x="100075" y="103631"/>
                </a:lnTo>
                <a:lnTo>
                  <a:pt x="112902" y="153542"/>
                </a:lnTo>
                <a:lnTo>
                  <a:pt x="123825" y="202437"/>
                </a:lnTo>
                <a:lnTo>
                  <a:pt x="132333" y="249935"/>
                </a:lnTo>
                <a:lnTo>
                  <a:pt x="137921" y="295655"/>
                </a:lnTo>
                <a:lnTo>
                  <a:pt x="139953" y="339089"/>
                </a:lnTo>
                <a:lnTo>
                  <a:pt x="139445" y="359917"/>
                </a:lnTo>
                <a:lnTo>
                  <a:pt x="135254" y="399668"/>
                </a:lnTo>
                <a:lnTo>
                  <a:pt x="126745" y="437006"/>
                </a:lnTo>
                <a:lnTo>
                  <a:pt x="106806" y="489076"/>
                </a:lnTo>
                <a:lnTo>
                  <a:pt x="80009" y="537717"/>
                </a:lnTo>
                <a:lnTo>
                  <a:pt x="48513" y="583945"/>
                </a:lnTo>
                <a:lnTo>
                  <a:pt x="2158" y="643762"/>
                </a:lnTo>
                <a:lnTo>
                  <a:pt x="0" y="646556"/>
                </a:lnTo>
                <a:lnTo>
                  <a:pt x="507" y="650493"/>
                </a:lnTo>
                <a:lnTo>
                  <a:pt x="3175" y="652652"/>
                </a:lnTo>
                <a:lnTo>
                  <a:pt x="5968" y="654811"/>
                </a:lnTo>
                <a:lnTo>
                  <a:pt x="9905" y="654430"/>
                </a:lnTo>
                <a:lnTo>
                  <a:pt x="35559" y="621791"/>
                </a:lnTo>
                <a:lnTo>
                  <a:pt x="80390" y="560577"/>
                </a:lnTo>
                <a:lnTo>
                  <a:pt x="109727" y="511809"/>
                </a:lnTo>
                <a:lnTo>
                  <a:pt x="125856" y="477265"/>
                </a:lnTo>
                <a:lnTo>
                  <a:pt x="138811" y="440816"/>
                </a:lnTo>
                <a:lnTo>
                  <a:pt x="147827" y="402081"/>
                </a:lnTo>
                <a:lnTo>
                  <a:pt x="152145" y="360933"/>
                </a:lnTo>
                <a:lnTo>
                  <a:pt x="152653" y="339470"/>
                </a:lnTo>
                <a:lnTo>
                  <a:pt x="152018" y="317245"/>
                </a:lnTo>
                <a:lnTo>
                  <a:pt x="148081" y="271652"/>
                </a:lnTo>
                <a:lnTo>
                  <a:pt x="140969" y="224281"/>
                </a:lnTo>
                <a:lnTo>
                  <a:pt x="130937" y="175513"/>
                </a:lnTo>
                <a:lnTo>
                  <a:pt x="112394" y="100456"/>
                </a:lnTo>
                <a:lnTo>
                  <a:pt x="104367" y="71645"/>
                </a:lnTo>
                <a:close/>
              </a:path>
              <a:path w="153035" h="655320">
                <a:moveTo>
                  <a:pt x="77596" y="0"/>
                </a:moveTo>
                <a:lnTo>
                  <a:pt x="61721" y="83692"/>
                </a:lnTo>
                <a:lnTo>
                  <a:pt x="92186" y="75086"/>
                </a:lnTo>
                <a:lnTo>
                  <a:pt x="88772" y="62737"/>
                </a:lnTo>
                <a:lnTo>
                  <a:pt x="87883" y="59436"/>
                </a:lnTo>
                <a:lnTo>
                  <a:pt x="89788" y="55879"/>
                </a:lnTo>
                <a:lnTo>
                  <a:pt x="96646" y="54101"/>
                </a:lnTo>
                <a:lnTo>
                  <a:pt x="126899" y="54101"/>
                </a:lnTo>
                <a:lnTo>
                  <a:pt x="77596" y="0"/>
                </a:lnTo>
                <a:close/>
              </a:path>
              <a:path w="153035" h="655320">
                <a:moveTo>
                  <a:pt x="96646" y="54101"/>
                </a:moveTo>
                <a:lnTo>
                  <a:pt x="89788" y="55879"/>
                </a:lnTo>
                <a:lnTo>
                  <a:pt x="87883" y="59436"/>
                </a:lnTo>
                <a:lnTo>
                  <a:pt x="88843" y="62991"/>
                </a:lnTo>
                <a:lnTo>
                  <a:pt x="92186" y="75086"/>
                </a:lnTo>
                <a:lnTo>
                  <a:pt x="104367" y="71645"/>
                </a:lnTo>
                <a:lnTo>
                  <a:pt x="100964" y="59436"/>
                </a:lnTo>
                <a:lnTo>
                  <a:pt x="100075" y="56006"/>
                </a:lnTo>
                <a:lnTo>
                  <a:pt x="96646" y="54101"/>
                </a:lnTo>
                <a:close/>
              </a:path>
              <a:path w="153035" h="655320">
                <a:moveTo>
                  <a:pt x="126899" y="54101"/>
                </a:moveTo>
                <a:lnTo>
                  <a:pt x="96646" y="54101"/>
                </a:lnTo>
                <a:lnTo>
                  <a:pt x="100075" y="56006"/>
                </a:lnTo>
                <a:lnTo>
                  <a:pt x="100964" y="59436"/>
                </a:lnTo>
                <a:lnTo>
                  <a:pt x="104367" y="71645"/>
                </a:lnTo>
                <a:lnTo>
                  <a:pt x="135000" y="62991"/>
                </a:lnTo>
                <a:lnTo>
                  <a:pt x="126899" y="541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 txBox="1"/>
          <p:nvPr/>
        </p:nvSpPr>
        <p:spPr>
          <a:xfrm>
            <a:off x="4864989" y="7477505"/>
            <a:ext cx="70993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10">
                <a:latin typeface="Arial"/>
                <a:cs typeface="Arial"/>
              </a:rPr>
              <a:t>6EI</a:t>
            </a:r>
            <a:r>
              <a:rPr dirty="0" sz="1600">
                <a:latin typeface="Arial"/>
                <a:cs typeface="Arial"/>
              </a:rPr>
              <a:t>Δ</a:t>
            </a:r>
            <a:r>
              <a:rPr dirty="0" sz="1600" spc="-5">
                <a:latin typeface="Arial"/>
                <a:cs typeface="Arial"/>
              </a:rPr>
              <a:t>/L</a:t>
            </a:r>
            <a:r>
              <a:rPr dirty="0" baseline="39682" sz="1575">
                <a:latin typeface="Arial"/>
                <a:cs typeface="Arial"/>
              </a:rPr>
              <a:t>2</a:t>
            </a:r>
            <a:endParaRPr baseline="39682" sz="1575">
              <a:latin typeface="Arial"/>
              <a:cs typeface="Arial"/>
            </a:endParaRPr>
          </a:p>
        </p:txBody>
      </p:sp>
      <p:sp>
        <p:nvSpPr>
          <p:cNvPr id="110" name="object 1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11" name="object 1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3499230"/>
            <a:ext cx="1876425" cy="9632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860"/>
              </a:lnSpc>
              <a:spcBef>
                <a:spcPts val="280"/>
              </a:spcBef>
            </a:pPr>
            <a:r>
              <a:rPr dirty="0" sz="1400" spc="-5">
                <a:latin typeface="Times New Roman"/>
                <a:cs typeface="Times New Roman"/>
              </a:rPr>
              <a:t>1-unknowns θ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, θ</a:t>
            </a:r>
            <a:r>
              <a:rPr dirty="0" baseline="-12345" sz="1350" spc="-7">
                <a:latin typeface="Times New Roman"/>
                <a:cs typeface="Times New Roman"/>
              </a:rPr>
              <a:t>C </a:t>
            </a:r>
            <a:r>
              <a:rPr dirty="0" sz="1400" spc="-5">
                <a:latin typeface="Times New Roman"/>
                <a:cs typeface="Times New Roman"/>
              </a:rPr>
              <a:t>and θ</a:t>
            </a:r>
            <a:r>
              <a:rPr dirty="0" baseline="-12345" sz="1350" spc="-7">
                <a:latin typeface="Times New Roman"/>
                <a:cs typeface="Times New Roman"/>
              </a:rPr>
              <a:t>D 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2-F.E.M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727574"/>
            <a:ext cx="52514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444" y="4551400"/>
            <a:ext cx="67627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7620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06144" y="4868290"/>
            <a:ext cx="657225" cy="0"/>
          </a:xfrm>
          <a:custGeom>
            <a:avLst/>
            <a:gdLst/>
            <a:ahLst/>
            <a:cxnLst/>
            <a:rect l="l" t="t" r="r" b="b"/>
            <a:pathLst>
              <a:path w="657225" h="0">
                <a:moveTo>
                  <a:pt x="0" y="0"/>
                </a:moveTo>
                <a:lnTo>
                  <a:pt x="6568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699005" y="4727574"/>
            <a:ext cx="5391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5309996"/>
            <a:ext cx="523240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1920" y="5133314"/>
            <a:ext cx="542290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7620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04620" y="5450458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 h="0">
                <a:moveTo>
                  <a:pt x="0" y="0"/>
                </a:moveTo>
                <a:lnTo>
                  <a:pt x="5242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564894" y="5309996"/>
            <a:ext cx="4051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5895212"/>
            <a:ext cx="528320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4968" y="5719038"/>
            <a:ext cx="67627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7620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07668" y="6035928"/>
            <a:ext cx="657225" cy="0"/>
          </a:xfrm>
          <a:custGeom>
            <a:avLst/>
            <a:gdLst/>
            <a:ahLst/>
            <a:cxnLst/>
            <a:rect l="l" t="t" r="r" b="b"/>
            <a:pathLst>
              <a:path w="657225" h="0">
                <a:moveTo>
                  <a:pt x="0" y="0"/>
                </a:moveTo>
                <a:lnTo>
                  <a:pt x="6568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691385" y="5895212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63598" y="5759576"/>
            <a:ext cx="716280" cy="440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30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76298" y="6035928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593975" y="5895212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66186" y="5759576"/>
            <a:ext cx="1413510" cy="440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130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778886" y="6035928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202048" y="5895212"/>
            <a:ext cx="638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4500" y="6480428"/>
            <a:ext cx="530860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98016" y="6304254"/>
            <a:ext cx="54356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5715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10716" y="6621144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 h="0">
                <a:moveTo>
                  <a:pt x="0" y="0"/>
                </a:moveTo>
                <a:lnTo>
                  <a:pt x="5242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561846" y="6480428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34057" y="6344792"/>
            <a:ext cx="715645" cy="440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130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746757" y="6621144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2462910" y="6480428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635123" y="6344792"/>
            <a:ext cx="1414780" cy="440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R="1905">
              <a:lnSpc>
                <a:spcPct val="100000"/>
              </a:lnSpc>
              <a:spcBef>
                <a:spcPts val="130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647823" y="6621144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072509" y="6480428"/>
            <a:ext cx="638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44500" y="7064120"/>
            <a:ext cx="53403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01064" y="6887947"/>
            <a:ext cx="67627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7620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013764" y="7204836"/>
            <a:ext cx="657225" cy="0"/>
          </a:xfrm>
          <a:custGeom>
            <a:avLst/>
            <a:gdLst/>
            <a:ahLst/>
            <a:cxnLst/>
            <a:rect l="l" t="t" r="r" b="b"/>
            <a:pathLst>
              <a:path w="657225" h="0">
                <a:moveTo>
                  <a:pt x="0" y="0"/>
                </a:moveTo>
                <a:lnTo>
                  <a:pt x="65684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697482" y="7064120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869694" y="6887947"/>
            <a:ext cx="141541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882394" y="7204836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298063" y="7064120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70275" y="6928484"/>
            <a:ext cx="1414145" cy="440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130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482975" y="7204836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4906136" y="7064120"/>
            <a:ext cx="6413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44500" y="7649717"/>
            <a:ext cx="53276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99540" y="7473543"/>
            <a:ext cx="54356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5715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012240" y="7790433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 h="0">
                <a:moveTo>
                  <a:pt x="0" y="0"/>
                </a:moveTo>
                <a:lnTo>
                  <a:pt x="5242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563369" y="7649717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35582" y="7473543"/>
            <a:ext cx="141605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748282" y="7790433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162426" y="7649717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334639" y="7514081"/>
            <a:ext cx="1415415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347339" y="7790433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4772025" y="7649717"/>
            <a:ext cx="639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819150" y="2143124"/>
            <a:ext cx="5048250" cy="90805"/>
          </a:xfrm>
          <a:custGeom>
            <a:avLst/>
            <a:gdLst/>
            <a:ahLst/>
            <a:cxnLst/>
            <a:rect l="l" t="t" r="r" b="b"/>
            <a:pathLst>
              <a:path w="5048250" h="90805">
                <a:moveTo>
                  <a:pt x="0" y="90804"/>
                </a:moveTo>
                <a:lnTo>
                  <a:pt x="5048250" y="90804"/>
                </a:lnTo>
                <a:lnTo>
                  <a:pt x="50482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819150" y="2143124"/>
            <a:ext cx="5048250" cy="90805"/>
          </a:xfrm>
          <a:custGeom>
            <a:avLst/>
            <a:gdLst/>
            <a:ahLst/>
            <a:cxnLst/>
            <a:rect l="l" t="t" r="r" b="b"/>
            <a:pathLst>
              <a:path w="5048250" h="90805">
                <a:moveTo>
                  <a:pt x="0" y="90804"/>
                </a:moveTo>
                <a:lnTo>
                  <a:pt x="5048250" y="90804"/>
                </a:lnTo>
                <a:lnTo>
                  <a:pt x="50482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867400" y="1904999"/>
            <a:ext cx="90804" cy="638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867400" y="1904999"/>
            <a:ext cx="90805" cy="638175"/>
          </a:xfrm>
          <a:custGeom>
            <a:avLst/>
            <a:gdLst/>
            <a:ahLst/>
            <a:cxnLst/>
            <a:rect l="l" t="t" r="r" b="b"/>
            <a:pathLst>
              <a:path w="90804" h="638175">
                <a:moveTo>
                  <a:pt x="0" y="638175"/>
                </a:moveTo>
                <a:lnTo>
                  <a:pt x="90804" y="638175"/>
                </a:lnTo>
                <a:lnTo>
                  <a:pt x="90804" y="0"/>
                </a:lnTo>
                <a:lnTo>
                  <a:pt x="0" y="0"/>
                </a:lnTo>
                <a:lnTo>
                  <a:pt x="0" y="6381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476750" y="2247899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476750" y="2247899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305300" y="2499994"/>
            <a:ext cx="609600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305300" y="2499994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5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857500" y="2228849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857500" y="2228849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2686050" y="2480944"/>
            <a:ext cx="60960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686050" y="2480944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5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390650" y="2228849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474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47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390650" y="2228849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474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47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219200" y="2480944"/>
            <a:ext cx="609600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219200" y="2480944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5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481881" y="1962149"/>
            <a:ext cx="4385945" cy="180975"/>
          </a:xfrm>
          <a:custGeom>
            <a:avLst/>
            <a:gdLst/>
            <a:ahLst/>
            <a:cxnLst/>
            <a:rect l="l" t="t" r="r" b="b"/>
            <a:pathLst>
              <a:path w="4385945" h="180975">
                <a:moveTo>
                  <a:pt x="4018" y="180975"/>
                </a:moveTo>
                <a:lnTo>
                  <a:pt x="0" y="172283"/>
                </a:lnTo>
                <a:lnTo>
                  <a:pt x="446" y="162401"/>
                </a:lnTo>
                <a:lnTo>
                  <a:pt x="9822" y="149899"/>
                </a:lnTo>
                <a:lnTo>
                  <a:pt x="32593" y="133350"/>
                </a:lnTo>
                <a:lnTo>
                  <a:pt x="63606" y="111907"/>
                </a:lnTo>
                <a:lnTo>
                  <a:pt x="104678" y="83118"/>
                </a:lnTo>
                <a:lnTo>
                  <a:pt x="152151" y="54574"/>
                </a:lnTo>
                <a:lnTo>
                  <a:pt x="202366" y="33863"/>
                </a:lnTo>
                <a:lnTo>
                  <a:pt x="251668" y="28575"/>
                </a:lnTo>
                <a:lnTo>
                  <a:pt x="292766" y="42421"/>
                </a:lnTo>
                <a:lnTo>
                  <a:pt x="335982" y="70767"/>
                </a:lnTo>
                <a:lnTo>
                  <a:pt x="380255" y="106203"/>
                </a:lnTo>
                <a:lnTo>
                  <a:pt x="424529" y="141322"/>
                </a:lnTo>
                <a:lnTo>
                  <a:pt x="467744" y="168715"/>
                </a:lnTo>
                <a:lnTo>
                  <a:pt x="508843" y="180975"/>
                </a:lnTo>
                <a:lnTo>
                  <a:pt x="545576" y="173346"/>
                </a:lnTo>
                <a:lnTo>
                  <a:pt x="578340" y="150847"/>
                </a:lnTo>
                <a:lnTo>
                  <a:pt x="610046" y="120729"/>
                </a:lnTo>
                <a:lnTo>
                  <a:pt x="643604" y="90240"/>
                </a:lnTo>
                <a:lnTo>
                  <a:pt x="681924" y="66630"/>
                </a:lnTo>
                <a:lnTo>
                  <a:pt x="727918" y="57150"/>
                </a:lnTo>
                <a:lnTo>
                  <a:pt x="764787" y="61709"/>
                </a:lnTo>
                <a:lnTo>
                  <a:pt x="806689" y="73874"/>
                </a:lnTo>
                <a:lnTo>
                  <a:pt x="852166" y="91369"/>
                </a:lnTo>
                <a:lnTo>
                  <a:pt x="899760" y="111922"/>
                </a:lnTo>
                <a:lnTo>
                  <a:pt x="948012" y="133258"/>
                </a:lnTo>
                <a:lnTo>
                  <a:pt x="995465" y="153105"/>
                </a:lnTo>
                <a:lnTo>
                  <a:pt x="1040659" y="169189"/>
                </a:lnTo>
                <a:lnTo>
                  <a:pt x="1082138" y="179237"/>
                </a:lnTo>
                <a:lnTo>
                  <a:pt x="1118443" y="180975"/>
                </a:lnTo>
                <a:lnTo>
                  <a:pt x="1157709" y="167951"/>
                </a:lnTo>
                <a:lnTo>
                  <a:pt x="1191144" y="140931"/>
                </a:lnTo>
                <a:lnTo>
                  <a:pt x="1220380" y="105746"/>
                </a:lnTo>
                <a:lnTo>
                  <a:pt x="1247050" y="68230"/>
                </a:lnTo>
                <a:lnTo>
                  <a:pt x="1272787" y="34212"/>
                </a:lnTo>
                <a:lnTo>
                  <a:pt x="1299223" y="9525"/>
                </a:lnTo>
                <a:lnTo>
                  <a:pt x="1327993" y="0"/>
                </a:lnTo>
                <a:lnTo>
                  <a:pt x="1358123" y="9525"/>
                </a:lnTo>
                <a:lnTo>
                  <a:pt x="1387864" y="34212"/>
                </a:lnTo>
                <a:lnTo>
                  <a:pt x="1417683" y="68230"/>
                </a:lnTo>
                <a:lnTo>
                  <a:pt x="1448047" y="105746"/>
                </a:lnTo>
                <a:lnTo>
                  <a:pt x="1479421" y="140931"/>
                </a:lnTo>
                <a:lnTo>
                  <a:pt x="1512272" y="167951"/>
                </a:lnTo>
                <a:lnTo>
                  <a:pt x="1547068" y="180975"/>
                </a:lnTo>
                <a:lnTo>
                  <a:pt x="1584390" y="177115"/>
                </a:lnTo>
                <a:lnTo>
                  <a:pt x="1624045" y="160592"/>
                </a:lnTo>
                <a:lnTo>
                  <a:pt x="1665333" y="136238"/>
                </a:lnTo>
                <a:lnTo>
                  <a:pt x="1707554" y="108884"/>
                </a:lnTo>
                <a:lnTo>
                  <a:pt x="1750009" y="83364"/>
                </a:lnTo>
                <a:lnTo>
                  <a:pt x="1791996" y="64508"/>
                </a:lnTo>
                <a:lnTo>
                  <a:pt x="1832818" y="57150"/>
                </a:lnTo>
                <a:lnTo>
                  <a:pt x="1872112" y="64408"/>
                </a:lnTo>
                <a:lnTo>
                  <a:pt x="1910406" y="83031"/>
                </a:lnTo>
                <a:lnTo>
                  <a:pt x="1948334" y="108285"/>
                </a:lnTo>
                <a:lnTo>
                  <a:pt x="1986529" y="135438"/>
                </a:lnTo>
                <a:lnTo>
                  <a:pt x="2025623" y="159758"/>
                </a:lnTo>
                <a:lnTo>
                  <a:pt x="2066250" y="176515"/>
                </a:lnTo>
                <a:lnTo>
                  <a:pt x="2109043" y="180975"/>
                </a:lnTo>
                <a:lnTo>
                  <a:pt x="2148441" y="171420"/>
                </a:lnTo>
                <a:lnTo>
                  <a:pt x="2189321" y="150971"/>
                </a:lnTo>
                <a:lnTo>
                  <a:pt x="2231435" y="123378"/>
                </a:lnTo>
                <a:lnTo>
                  <a:pt x="2274540" y="92392"/>
                </a:lnTo>
                <a:lnTo>
                  <a:pt x="2318388" y="61763"/>
                </a:lnTo>
                <a:lnTo>
                  <a:pt x="2362735" y="35242"/>
                </a:lnTo>
                <a:lnTo>
                  <a:pt x="2407335" y="16579"/>
                </a:lnTo>
                <a:lnTo>
                  <a:pt x="2451943" y="9525"/>
                </a:lnTo>
                <a:lnTo>
                  <a:pt x="2492507" y="15341"/>
                </a:lnTo>
                <a:lnTo>
                  <a:pt x="2534639" y="30942"/>
                </a:lnTo>
                <a:lnTo>
                  <a:pt x="2577743" y="53551"/>
                </a:lnTo>
                <a:lnTo>
                  <a:pt x="2621224" y="80394"/>
                </a:lnTo>
                <a:lnTo>
                  <a:pt x="2664485" y="108694"/>
                </a:lnTo>
                <a:lnTo>
                  <a:pt x="2706931" y="135678"/>
                </a:lnTo>
                <a:lnTo>
                  <a:pt x="2747965" y="158569"/>
                </a:lnTo>
                <a:lnTo>
                  <a:pt x="2786993" y="174593"/>
                </a:lnTo>
                <a:lnTo>
                  <a:pt x="2823418" y="180975"/>
                </a:lnTo>
                <a:lnTo>
                  <a:pt x="2865322" y="172605"/>
                </a:lnTo>
                <a:lnTo>
                  <a:pt x="2902450" y="149706"/>
                </a:lnTo>
                <a:lnTo>
                  <a:pt x="2936635" y="118043"/>
                </a:lnTo>
                <a:lnTo>
                  <a:pt x="2969709" y="83381"/>
                </a:lnTo>
                <a:lnTo>
                  <a:pt x="3003504" y="51484"/>
                </a:lnTo>
                <a:lnTo>
                  <a:pt x="3039855" y="28119"/>
                </a:lnTo>
                <a:lnTo>
                  <a:pt x="3080593" y="19050"/>
                </a:lnTo>
                <a:lnTo>
                  <a:pt x="3120427" y="25825"/>
                </a:lnTo>
                <a:lnTo>
                  <a:pt x="3163163" y="43725"/>
                </a:lnTo>
                <a:lnTo>
                  <a:pt x="3207953" y="69112"/>
                </a:lnTo>
                <a:lnTo>
                  <a:pt x="3253948" y="98345"/>
                </a:lnTo>
                <a:lnTo>
                  <a:pt x="3300300" y="127787"/>
                </a:lnTo>
                <a:lnTo>
                  <a:pt x="3346162" y="153798"/>
                </a:lnTo>
                <a:lnTo>
                  <a:pt x="3390684" y="172741"/>
                </a:lnTo>
                <a:lnTo>
                  <a:pt x="3433018" y="180975"/>
                </a:lnTo>
                <a:lnTo>
                  <a:pt x="3479293" y="174987"/>
                </a:lnTo>
                <a:lnTo>
                  <a:pt x="3524547" y="156482"/>
                </a:lnTo>
                <a:lnTo>
                  <a:pt x="3568845" y="130356"/>
                </a:lnTo>
                <a:lnTo>
                  <a:pt x="3612254" y="101509"/>
                </a:lnTo>
                <a:lnTo>
                  <a:pt x="3654842" y="74839"/>
                </a:lnTo>
                <a:lnTo>
                  <a:pt x="3696674" y="55244"/>
                </a:lnTo>
                <a:lnTo>
                  <a:pt x="3737818" y="47625"/>
                </a:lnTo>
                <a:lnTo>
                  <a:pt x="3778584" y="55344"/>
                </a:lnTo>
                <a:lnTo>
                  <a:pt x="3819016" y="75172"/>
                </a:lnTo>
                <a:lnTo>
                  <a:pt x="3858783" y="102109"/>
                </a:lnTo>
                <a:lnTo>
                  <a:pt x="3897549" y="131156"/>
                </a:lnTo>
                <a:lnTo>
                  <a:pt x="3934983" y="157315"/>
                </a:lnTo>
                <a:lnTo>
                  <a:pt x="3970750" y="175587"/>
                </a:lnTo>
                <a:lnTo>
                  <a:pt x="4004518" y="180975"/>
                </a:lnTo>
                <a:lnTo>
                  <a:pt x="4040678" y="166070"/>
                </a:lnTo>
                <a:lnTo>
                  <a:pt x="4073662" y="133702"/>
                </a:lnTo>
                <a:lnTo>
                  <a:pt x="4104530" y="92868"/>
                </a:lnTo>
                <a:lnTo>
                  <a:pt x="4134340" y="52563"/>
                </a:lnTo>
                <a:lnTo>
                  <a:pt x="4164150" y="21784"/>
                </a:lnTo>
                <a:lnTo>
                  <a:pt x="4195018" y="9525"/>
                </a:lnTo>
                <a:lnTo>
                  <a:pt x="4233118" y="19126"/>
                </a:lnTo>
                <a:lnTo>
                  <a:pt x="4271218" y="45186"/>
                </a:lnTo>
                <a:lnTo>
                  <a:pt x="4309318" y="83591"/>
                </a:lnTo>
                <a:lnTo>
                  <a:pt x="4347418" y="130225"/>
                </a:lnTo>
                <a:lnTo>
                  <a:pt x="4385518" y="180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781050" y="1717674"/>
            <a:ext cx="76200" cy="425450"/>
          </a:xfrm>
          <a:custGeom>
            <a:avLst/>
            <a:gdLst/>
            <a:ahLst/>
            <a:cxnLst/>
            <a:rect l="l" t="t" r="r" b="b"/>
            <a:pathLst>
              <a:path w="76200" h="425450">
                <a:moveTo>
                  <a:pt x="31750" y="349250"/>
                </a:moveTo>
                <a:lnTo>
                  <a:pt x="0" y="349250"/>
                </a:lnTo>
                <a:lnTo>
                  <a:pt x="38100" y="425450"/>
                </a:lnTo>
                <a:lnTo>
                  <a:pt x="66675" y="368300"/>
                </a:lnTo>
                <a:lnTo>
                  <a:pt x="34594" y="368300"/>
                </a:lnTo>
                <a:lnTo>
                  <a:pt x="31750" y="365505"/>
                </a:lnTo>
                <a:lnTo>
                  <a:pt x="31750" y="349250"/>
                </a:lnTo>
                <a:close/>
              </a:path>
              <a:path w="76200" h="425450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365505"/>
                </a:lnTo>
                <a:lnTo>
                  <a:pt x="34594" y="368300"/>
                </a:lnTo>
                <a:lnTo>
                  <a:pt x="41605" y="368300"/>
                </a:lnTo>
                <a:lnTo>
                  <a:pt x="44450" y="365505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425450">
                <a:moveTo>
                  <a:pt x="76200" y="349250"/>
                </a:moveTo>
                <a:lnTo>
                  <a:pt x="44450" y="349250"/>
                </a:lnTo>
                <a:lnTo>
                  <a:pt x="44450" y="365505"/>
                </a:lnTo>
                <a:lnTo>
                  <a:pt x="41605" y="368300"/>
                </a:lnTo>
                <a:lnTo>
                  <a:pt x="66675" y="368300"/>
                </a:lnTo>
                <a:lnTo>
                  <a:pt x="76200" y="349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819150" y="2343149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1492250" y="2247899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971800" y="2247899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591050" y="2247899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4152900" y="1689099"/>
            <a:ext cx="76200" cy="425450"/>
          </a:xfrm>
          <a:custGeom>
            <a:avLst/>
            <a:gdLst/>
            <a:ahLst/>
            <a:cxnLst/>
            <a:rect l="l" t="t" r="r" b="b"/>
            <a:pathLst>
              <a:path w="76200" h="425450">
                <a:moveTo>
                  <a:pt x="31750" y="349250"/>
                </a:moveTo>
                <a:lnTo>
                  <a:pt x="0" y="349250"/>
                </a:lnTo>
                <a:lnTo>
                  <a:pt x="38100" y="425450"/>
                </a:lnTo>
                <a:lnTo>
                  <a:pt x="66675" y="368300"/>
                </a:lnTo>
                <a:lnTo>
                  <a:pt x="34544" y="368300"/>
                </a:lnTo>
                <a:lnTo>
                  <a:pt x="31750" y="365505"/>
                </a:lnTo>
                <a:lnTo>
                  <a:pt x="31750" y="349250"/>
                </a:lnTo>
                <a:close/>
              </a:path>
              <a:path w="76200" h="4254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65505"/>
                </a:lnTo>
                <a:lnTo>
                  <a:pt x="34544" y="368300"/>
                </a:lnTo>
                <a:lnTo>
                  <a:pt x="41655" y="368300"/>
                </a:lnTo>
                <a:lnTo>
                  <a:pt x="44450" y="3655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425450">
                <a:moveTo>
                  <a:pt x="76200" y="349250"/>
                </a:moveTo>
                <a:lnTo>
                  <a:pt x="44450" y="349250"/>
                </a:lnTo>
                <a:lnTo>
                  <a:pt x="44450" y="365505"/>
                </a:lnTo>
                <a:lnTo>
                  <a:pt x="41655" y="368300"/>
                </a:lnTo>
                <a:lnTo>
                  <a:pt x="66675" y="368300"/>
                </a:lnTo>
                <a:lnTo>
                  <a:pt x="76200" y="349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191000" y="2266949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915025" y="2228849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819150" y="2790824"/>
            <a:ext cx="5095875" cy="0"/>
          </a:xfrm>
          <a:custGeom>
            <a:avLst/>
            <a:gdLst/>
            <a:ahLst/>
            <a:cxnLst/>
            <a:rect l="l" t="t" r="r" b="b"/>
            <a:pathLst>
              <a:path w="5095875" h="0">
                <a:moveTo>
                  <a:pt x="0" y="0"/>
                </a:moveTo>
                <a:lnTo>
                  <a:pt x="50958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784348" y="1841499"/>
            <a:ext cx="530860" cy="622935"/>
          </a:xfrm>
          <a:custGeom>
            <a:avLst/>
            <a:gdLst/>
            <a:ahLst/>
            <a:cxnLst/>
            <a:rect l="l" t="t" r="r" b="b"/>
            <a:pathLst>
              <a:path w="530860" h="622935">
                <a:moveTo>
                  <a:pt x="454175" y="31472"/>
                </a:moveTo>
                <a:lnTo>
                  <a:pt x="402335" y="40385"/>
                </a:lnTo>
                <a:lnTo>
                  <a:pt x="341121" y="53212"/>
                </a:lnTo>
                <a:lnTo>
                  <a:pt x="282701" y="68706"/>
                </a:lnTo>
                <a:lnTo>
                  <a:pt x="228091" y="87629"/>
                </a:lnTo>
                <a:lnTo>
                  <a:pt x="178181" y="110743"/>
                </a:lnTo>
                <a:lnTo>
                  <a:pt x="133984" y="139191"/>
                </a:lnTo>
                <a:lnTo>
                  <a:pt x="96774" y="173862"/>
                </a:lnTo>
                <a:lnTo>
                  <a:pt x="67309" y="214883"/>
                </a:lnTo>
                <a:lnTo>
                  <a:pt x="44703" y="261747"/>
                </a:lnTo>
                <a:lnTo>
                  <a:pt x="28193" y="313435"/>
                </a:lnTo>
                <a:lnTo>
                  <a:pt x="16637" y="369061"/>
                </a:lnTo>
                <a:lnTo>
                  <a:pt x="9016" y="427989"/>
                </a:lnTo>
                <a:lnTo>
                  <a:pt x="4423" y="489838"/>
                </a:lnTo>
                <a:lnTo>
                  <a:pt x="1771" y="552450"/>
                </a:lnTo>
                <a:lnTo>
                  <a:pt x="126" y="615823"/>
                </a:lnTo>
                <a:lnTo>
                  <a:pt x="0" y="619251"/>
                </a:lnTo>
                <a:lnTo>
                  <a:pt x="2793" y="622173"/>
                </a:lnTo>
                <a:lnTo>
                  <a:pt x="9778" y="622426"/>
                </a:lnTo>
                <a:lnTo>
                  <a:pt x="12700" y="619632"/>
                </a:lnTo>
                <a:lnTo>
                  <a:pt x="12833" y="615823"/>
                </a:lnTo>
                <a:lnTo>
                  <a:pt x="14488" y="552195"/>
                </a:lnTo>
                <a:lnTo>
                  <a:pt x="17176" y="489330"/>
                </a:lnTo>
                <a:lnTo>
                  <a:pt x="21716" y="429005"/>
                </a:lnTo>
                <a:lnTo>
                  <a:pt x="29209" y="370966"/>
                </a:lnTo>
                <a:lnTo>
                  <a:pt x="40512" y="316356"/>
                </a:lnTo>
                <a:lnTo>
                  <a:pt x="56641" y="266064"/>
                </a:lnTo>
                <a:lnTo>
                  <a:pt x="78485" y="220852"/>
                </a:lnTo>
                <a:lnTo>
                  <a:pt x="106679" y="181736"/>
                </a:lnTo>
                <a:lnTo>
                  <a:pt x="142239" y="148970"/>
                </a:lnTo>
                <a:lnTo>
                  <a:pt x="184657" y="121792"/>
                </a:lnTo>
                <a:lnTo>
                  <a:pt x="233171" y="99186"/>
                </a:lnTo>
                <a:lnTo>
                  <a:pt x="286512" y="80772"/>
                </a:lnTo>
                <a:lnTo>
                  <a:pt x="344169" y="65531"/>
                </a:lnTo>
                <a:lnTo>
                  <a:pt x="404749" y="52831"/>
                </a:lnTo>
                <a:lnTo>
                  <a:pt x="456199" y="43950"/>
                </a:lnTo>
                <a:lnTo>
                  <a:pt x="454175" y="31472"/>
                </a:lnTo>
                <a:close/>
              </a:path>
              <a:path w="530860" h="622935">
                <a:moveTo>
                  <a:pt x="525769" y="28701"/>
                </a:moveTo>
                <a:lnTo>
                  <a:pt x="470026" y="28701"/>
                </a:lnTo>
                <a:lnTo>
                  <a:pt x="473328" y="30987"/>
                </a:lnTo>
                <a:lnTo>
                  <a:pt x="473963" y="34416"/>
                </a:lnTo>
                <a:lnTo>
                  <a:pt x="474472" y="37973"/>
                </a:lnTo>
                <a:lnTo>
                  <a:pt x="472186" y="41148"/>
                </a:lnTo>
                <a:lnTo>
                  <a:pt x="468756" y="41782"/>
                </a:lnTo>
                <a:lnTo>
                  <a:pt x="456199" y="43950"/>
                </a:lnTo>
                <a:lnTo>
                  <a:pt x="461263" y="75183"/>
                </a:lnTo>
                <a:lnTo>
                  <a:pt x="525769" y="28701"/>
                </a:lnTo>
                <a:close/>
              </a:path>
              <a:path w="530860" h="622935">
                <a:moveTo>
                  <a:pt x="470026" y="28701"/>
                </a:moveTo>
                <a:lnTo>
                  <a:pt x="466597" y="29336"/>
                </a:lnTo>
                <a:lnTo>
                  <a:pt x="454175" y="31472"/>
                </a:lnTo>
                <a:lnTo>
                  <a:pt x="456199" y="43950"/>
                </a:lnTo>
                <a:lnTo>
                  <a:pt x="468756" y="41782"/>
                </a:lnTo>
                <a:lnTo>
                  <a:pt x="472186" y="41148"/>
                </a:lnTo>
                <a:lnTo>
                  <a:pt x="474472" y="37973"/>
                </a:lnTo>
                <a:lnTo>
                  <a:pt x="473963" y="34416"/>
                </a:lnTo>
                <a:lnTo>
                  <a:pt x="473328" y="30987"/>
                </a:lnTo>
                <a:lnTo>
                  <a:pt x="470026" y="28701"/>
                </a:lnTo>
                <a:close/>
              </a:path>
              <a:path w="530860" h="622935">
                <a:moveTo>
                  <a:pt x="449071" y="0"/>
                </a:moveTo>
                <a:lnTo>
                  <a:pt x="454175" y="31472"/>
                </a:lnTo>
                <a:lnTo>
                  <a:pt x="466597" y="29336"/>
                </a:lnTo>
                <a:lnTo>
                  <a:pt x="470026" y="28701"/>
                </a:lnTo>
                <a:lnTo>
                  <a:pt x="525769" y="28701"/>
                </a:lnTo>
                <a:lnTo>
                  <a:pt x="530351" y="25400"/>
                </a:lnTo>
                <a:lnTo>
                  <a:pt x="4490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1345438" y="1921509"/>
            <a:ext cx="108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5" name="object 9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96" name="object 9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82" name="object 82"/>
          <p:cNvSpPr txBox="1"/>
          <p:nvPr/>
        </p:nvSpPr>
        <p:spPr>
          <a:xfrm>
            <a:off x="3063875" y="2206497"/>
            <a:ext cx="17252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618615" algn="l"/>
              </a:tabLst>
            </a:pPr>
            <a:r>
              <a:rPr dirty="0" sz="1200">
                <a:latin typeface="Calibri"/>
                <a:cs typeface="Calibri"/>
              </a:rPr>
              <a:t>C	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50240" y="1988565"/>
            <a:ext cx="54889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00675" algn="l"/>
              </a:tabLst>
            </a:pPr>
            <a:r>
              <a:rPr dirty="0" sz="1200">
                <a:latin typeface="Calibri"/>
                <a:cs typeface="Calibri"/>
              </a:rPr>
              <a:t>A	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02944" y="1721865"/>
            <a:ext cx="3054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936875" y="1683765"/>
            <a:ext cx="5435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25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kN.m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27736" y="362942"/>
            <a:ext cx="6709409" cy="1386205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50"/>
              </a:spcBef>
            </a:pPr>
            <a:r>
              <a:rPr dirty="0" sz="1400" spc="-5">
                <a:latin typeface="Times New Roman"/>
                <a:cs typeface="Times New Roman"/>
              </a:rPr>
              <a:t>Example(1):- write the F.E.M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beam </a:t>
            </a:r>
            <a:r>
              <a:rPr dirty="0" sz="1400">
                <a:latin typeface="Times New Roman"/>
                <a:cs typeface="Times New Roman"/>
              </a:rPr>
              <a:t>shown, </a:t>
            </a:r>
            <a:r>
              <a:rPr dirty="0" sz="1400" spc="-5">
                <a:latin typeface="Times New Roman"/>
                <a:cs typeface="Times New Roman"/>
              </a:rPr>
              <a:t>due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applied loading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and:</a:t>
            </a:r>
            <a:endParaRPr sz="1400">
              <a:latin typeface="Times New Roman"/>
              <a:cs typeface="Times New Roman"/>
            </a:endParaRPr>
          </a:p>
          <a:p>
            <a:pPr marL="29209" marR="376555">
              <a:lnSpc>
                <a:spcPct val="110000"/>
              </a:lnSpc>
              <a:spcBef>
                <a:spcPts val="1010"/>
              </a:spcBef>
            </a:pPr>
            <a:r>
              <a:rPr dirty="0" sz="1400">
                <a:latin typeface="Times New Roman"/>
                <a:cs typeface="Times New Roman"/>
              </a:rPr>
              <a:t>A settlement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support D=18 </a:t>
            </a:r>
            <a:r>
              <a:rPr dirty="0" sz="1400" spc="-10">
                <a:latin typeface="Times New Roman"/>
                <a:cs typeface="Times New Roman"/>
              </a:rPr>
              <a:t>mm </a:t>
            </a:r>
            <a:r>
              <a:rPr dirty="0" sz="1400" spc="-5">
                <a:latin typeface="Times New Roman"/>
                <a:cs typeface="Times New Roman"/>
              </a:rPr>
              <a:t>downward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rotational slip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E=0.002 rad C.C.W. </a:t>
            </a:r>
            <a:r>
              <a:rPr dirty="0" sz="1400">
                <a:latin typeface="Times New Roman"/>
                <a:cs typeface="Times New Roman"/>
              </a:rPr>
              <a:t>use  </a:t>
            </a:r>
            <a:r>
              <a:rPr dirty="0" sz="1400" spc="-5">
                <a:latin typeface="Times New Roman"/>
                <a:cs typeface="Times New Roman"/>
              </a:rPr>
              <a:t>EI=3(10</a:t>
            </a:r>
            <a:r>
              <a:rPr dirty="0" baseline="40123" sz="1350" spc="-7">
                <a:latin typeface="Times New Roman"/>
                <a:cs typeface="Times New Roman"/>
              </a:rPr>
              <a:t>4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 spc="-10">
                <a:latin typeface="Times New Roman"/>
                <a:cs typeface="Times New Roman"/>
              </a:rPr>
              <a:t>kN.m</a:t>
            </a:r>
            <a:r>
              <a:rPr dirty="0" baseline="40123" sz="1350" spc="-15">
                <a:latin typeface="Times New Roman"/>
                <a:cs typeface="Times New Roman"/>
              </a:rPr>
              <a:t>2</a:t>
            </a:r>
            <a:endParaRPr baseline="40123" sz="1350">
              <a:latin typeface="Times New Roman"/>
              <a:cs typeface="Times New Roman"/>
            </a:endParaRPr>
          </a:p>
          <a:p>
            <a:pPr algn="ctr" marL="919480">
              <a:lnSpc>
                <a:spcPct val="100000"/>
              </a:lnSpc>
              <a:spcBef>
                <a:spcPts val="10"/>
              </a:spcBef>
            </a:pPr>
            <a:r>
              <a:rPr dirty="0" sz="1200">
                <a:latin typeface="Calibri"/>
                <a:cs typeface="Calibri"/>
              </a:rPr>
              <a:t>18 </a:t>
            </a:r>
            <a:r>
              <a:rPr dirty="0" sz="1200" spc="-5">
                <a:latin typeface="Calibri"/>
                <a:cs typeface="Calibri"/>
              </a:rPr>
              <a:t>kN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570989" y="1807209"/>
            <a:ext cx="5645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12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kN/m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932484" y="2816097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089150" y="2816097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6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3374263" y="2816097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4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250816" y="2816097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4994528" y="2816097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2014982" y="2273553"/>
            <a:ext cx="1644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515110" algn="l"/>
              </a:tabLst>
            </a:pPr>
            <a:r>
              <a:rPr dirty="0" sz="1200">
                <a:latin typeface="Calibri"/>
                <a:cs typeface="Calibri"/>
              </a:rPr>
              <a:t>I	2I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092572" y="2255265"/>
            <a:ext cx="12953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3I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62942"/>
            <a:ext cx="6709409" cy="60452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50"/>
              </a:spcBef>
            </a:pPr>
            <a:r>
              <a:rPr dirty="0" sz="1400" spc="-5">
                <a:latin typeface="Times New Roman"/>
                <a:cs typeface="Times New Roman"/>
              </a:rPr>
              <a:t>Example(2):- </a:t>
            </a:r>
            <a:r>
              <a:rPr dirty="0" sz="1400" spc="-10">
                <a:latin typeface="Times New Roman"/>
                <a:cs typeface="Times New Roman"/>
              </a:rPr>
              <a:t>Analysis </a:t>
            </a:r>
            <a:r>
              <a:rPr dirty="0" sz="1400" spc="-5">
                <a:latin typeface="Times New Roman"/>
                <a:cs typeface="Times New Roman"/>
              </a:rPr>
              <a:t>the following beam using slope-deflection method. EI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2177542"/>
            <a:ext cx="1554480" cy="835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241300" marR="5080">
              <a:lnSpc>
                <a:spcPct val="110000"/>
              </a:lnSpc>
              <a:spcBef>
                <a:spcPts val="100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Unknown is </a:t>
            </a:r>
            <a:r>
              <a:rPr dirty="0" sz="1400">
                <a:latin typeface="Times New Roman"/>
                <a:cs typeface="Times New Roman"/>
              </a:rPr>
              <a:t>θ</a:t>
            </a:r>
            <a:r>
              <a:rPr dirty="0" baseline="-12345" sz="1350">
                <a:latin typeface="Times New Roman"/>
                <a:cs typeface="Times New Roman"/>
              </a:rPr>
              <a:t>B </a:t>
            </a:r>
            <a:r>
              <a:rPr dirty="0" sz="9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2-</a:t>
            </a:r>
            <a:r>
              <a:rPr dirty="0" sz="1400" spc="2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3278250"/>
            <a:ext cx="52197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18996" y="3102076"/>
            <a:ext cx="81026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6985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231696" y="3418966"/>
            <a:ext cx="791210" cy="0"/>
          </a:xfrm>
          <a:custGeom>
            <a:avLst/>
            <a:gdLst/>
            <a:ahLst/>
            <a:cxnLst/>
            <a:rect l="l" t="t" r="r" b="b"/>
            <a:pathLst>
              <a:path w="791210" h="0">
                <a:moveTo>
                  <a:pt x="0" y="0"/>
                </a:moveTo>
                <a:lnTo>
                  <a:pt x="7909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58670" y="3278250"/>
            <a:ext cx="539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3100" y="3861942"/>
            <a:ext cx="52832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25092" y="3685769"/>
            <a:ext cx="67818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5715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37792" y="4002658"/>
            <a:ext cx="658495" cy="0"/>
          </a:xfrm>
          <a:custGeom>
            <a:avLst/>
            <a:gdLst/>
            <a:ahLst/>
            <a:cxnLst/>
            <a:rect l="l" t="t" r="r" b="b"/>
            <a:pathLst>
              <a:path w="658494" h="0">
                <a:moveTo>
                  <a:pt x="0" y="0"/>
                </a:moveTo>
                <a:lnTo>
                  <a:pt x="6583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932177" y="3861942"/>
            <a:ext cx="406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3100" y="4302378"/>
            <a:ext cx="20751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3-Slope-deflection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02638" y="4899786"/>
            <a:ext cx="2235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772666" y="492163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673100" y="4780914"/>
            <a:ext cx="15252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7528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6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5992" y="4869307"/>
            <a:ext cx="14725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73505" algn="l"/>
              </a:tabLst>
            </a:pPr>
            <a:r>
              <a:rPr dirty="0" sz="1000" spc="445">
                <a:latin typeface="Cambria Math"/>
                <a:cs typeface="Cambria Math"/>
              </a:rPr>
              <a:t>  </a:t>
            </a:r>
            <a:r>
              <a:rPr dirty="0" sz="1000" spc="445">
                <a:latin typeface="Cambria Math"/>
                <a:cs typeface="Cambria Math"/>
              </a:rPr>
              <a:t>	</a:t>
            </a: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646173" y="5479516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815136" y="5427345"/>
            <a:ext cx="1508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09700" algn="l"/>
              </a:tabLst>
            </a:pP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sz="1000" spc="44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76145" y="5457824"/>
            <a:ext cx="16141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02715" algn="l"/>
              </a:tabLst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036442" y="5479516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503803" y="5427345"/>
            <a:ext cx="111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3100" y="5338952"/>
            <a:ext cx="30264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163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4500" y="5780912"/>
            <a:ext cx="1828800" cy="1326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Joint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conditions</a:t>
            </a:r>
            <a:endParaRPr sz="1400">
              <a:latin typeface="Times New Roman"/>
              <a:cs typeface="Times New Roman"/>
            </a:endParaRPr>
          </a:p>
          <a:p>
            <a:pPr marL="12700" marR="890269">
              <a:lnSpc>
                <a:spcPct val="1693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Joint </a:t>
            </a:r>
            <a:r>
              <a:rPr dirty="0" sz="1400">
                <a:latin typeface="Times New Roman"/>
                <a:cs typeface="Times New Roman"/>
              </a:rPr>
              <a:t>B  </a:t>
            </a:r>
            <a:r>
              <a:rPr dirty="0" sz="1400" spc="-5">
                <a:latin typeface="Times New Roman"/>
                <a:cs typeface="Times New Roman"/>
              </a:rPr>
              <a:t>M</a:t>
            </a:r>
            <a:r>
              <a:rPr dirty="0" baseline="-12345" sz="1350" spc="-15">
                <a:latin typeface="Times New Roman"/>
                <a:cs typeface="Times New Roman"/>
              </a:rPr>
              <a:t>B</a:t>
            </a:r>
            <a:r>
              <a:rPr dirty="0" baseline="-12345" sz="1350" spc="-30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+M</a:t>
            </a:r>
            <a:r>
              <a:rPr dirty="0" baseline="-12345" sz="1350" spc="-7">
                <a:latin typeface="Times New Roman"/>
                <a:cs typeface="Times New Roman"/>
              </a:rPr>
              <a:t>BC</a:t>
            </a:r>
            <a:r>
              <a:rPr dirty="0" sz="1400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M</a:t>
            </a:r>
            <a:r>
              <a:rPr dirty="0" baseline="-12345" sz="1350" spc="-7">
                <a:latin typeface="Times New Roman"/>
                <a:cs typeface="Times New Roman"/>
              </a:rPr>
              <a:t>BC</a:t>
            </a:r>
            <a:r>
              <a:rPr dirty="0" sz="1400" spc="-5">
                <a:latin typeface="Times New Roman"/>
                <a:cs typeface="Times New Roman"/>
              </a:rPr>
              <a:t>=-4(12)=-48(C.C.W)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65936" y="7485252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334769" y="7432928"/>
            <a:ext cx="111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44500" y="7344536"/>
            <a:ext cx="18237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6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4500" y="7347813"/>
            <a:ext cx="824865" cy="684530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marL="463550">
              <a:lnSpc>
                <a:spcPct val="100000"/>
              </a:lnSpc>
              <a:spcBef>
                <a:spcPts val="101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3100" y="8160257"/>
            <a:ext cx="902335" cy="6051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057275" y="1485899"/>
            <a:ext cx="2362200" cy="90805"/>
          </a:xfrm>
          <a:custGeom>
            <a:avLst/>
            <a:gdLst/>
            <a:ahLst/>
            <a:cxnLst/>
            <a:rect l="l" t="t" r="r" b="b"/>
            <a:pathLst>
              <a:path w="2362200" h="90805">
                <a:moveTo>
                  <a:pt x="0" y="90804"/>
                </a:moveTo>
                <a:lnTo>
                  <a:pt x="2362200" y="90804"/>
                </a:lnTo>
                <a:lnTo>
                  <a:pt x="23622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057275" y="1485899"/>
            <a:ext cx="2362200" cy="90805"/>
          </a:xfrm>
          <a:custGeom>
            <a:avLst/>
            <a:gdLst/>
            <a:ahLst/>
            <a:cxnLst/>
            <a:rect l="l" t="t" r="r" b="b"/>
            <a:pathLst>
              <a:path w="2362200" h="90805">
                <a:moveTo>
                  <a:pt x="0" y="90804"/>
                </a:moveTo>
                <a:lnTo>
                  <a:pt x="2362200" y="90804"/>
                </a:lnTo>
                <a:lnTo>
                  <a:pt x="23622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42975" y="1209674"/>
            <a:ext cx="114300" cy="619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942975" y="1209674"/>
            <a:ext cx="114300" cy="619125"/>
          </a:xfrm>
          <a:custGeom>
            <a:avLst/>
            <a:gdLst/>
            <a:ahLst/>
            <a:cxnLst/>
            <a:rect l="l" t="t" r="r" b="b"/>
            <a:pathLst>
              <a:path w="114300" h="619125">
                <a:moveTo>
                  <a:pt x="0" y="619125"/>
                </a:moveTo>
                <a:lnTo>
                  <a:pt x="114300" y="619125"/>
                </a:lnTo>
                <a:lnTo>
                  <a:pt x="114300" y="0"/>
                </a:lnTo>
                <a:lnTo>
                  <a:pt x="0" y="0"/>
                </a:lnTo>
                <a:lnTo>
                  <a:pt x="0" y="6191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519362" y="1571942"/>
            <a:ext cx="152400" cy="133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295525" y="1700529"/>
            <a:ext cx="60960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295525" y="1700529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5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057275" y="1343024"/>
            <a:ext cx="1543050" cy="142875"/>
          </a:xfrm>
          <a:custGeom>
            <a:avLst/>
            <a:gdLst/>
            <a:ahLst/>
            <a:cxnLst/>
            <a:rect l="l" t="t" r="r" b="b"/>
            <a:pathLst>
              <a:path w="1543050" h="142875">
                <a:moveTo>
                  <a:pt x="0" y="142875"/>
                </a:moveTo>
                <a:lnTo>
                  <a:pt x="744" y="97274"/>
                </a:lnTo>
                <a:lnTo>
                  <a:pt x="5953" y="57626"/>
                </a:lnTo>
                <a:lnTo>
                  <a:pt x="20091" y="29646"/>
                </a:lnTo>
                <a:lnTo>
                  <a:pt x="47625" y="19050"/>
                </a:lnTo>
                <a:lnTo>
                  <a:pt x="77081" y="28442"/>
                </a:lnTo>
                <a:lnTo>
                  <a:pt x="115428" y="51858"/>
                </a:lnTo>
                <a:lnTo>
                  <a:pt x="159067" y="82153"/>
                </a:lnTo>
                <a:lnTo>
                  <a:pt x="204399" y="112183"/>
                </a:lnTo>
                <a:lnTo>
                  <a:pt x="247826" y="134805"/>
                </a:lnTo>
                <a:lnTo>
                  <a:pt x="285750" y="142875"/>
                </a:lnTo>
                <a:lnTo>
                  <a:pt x="317103" y="131189"/>
                </a:lnTo>
                <a:lnTo>
                  <a:pt x="344593" y="104422"/>
                </a:lnTo>
                <a:lnTo>
                  <a:pt x="370284" y="70246"/>
                </a:lnTo>
                <a:lnTo>
                  <a:pt x="396240" y="36336"/>
                </a:lnTo>
                <a:lnTo>
                  <a:pt x="424523" y="10362"/>
                </a:lnTo>
                <a:lnTo>
                  <a:pt x="457200" y="0"/>
                </a:lnTo>
                <a:lnTo>
                  <a:pt x="488607" y="7581"/>
                </a:lnTo>
                <a:lnTo>
                  <a:pt x="521847" y="27214"/>
                </a:lnTo>
                <a:lnTo>
                  <a:pt x="556887" y="54234"/>
                </a:lnTo>
                <a:lnTo>
                  <a:pt x="593693" y="83975"/>
                </a:lnTo>
                <a:lnTo>
                  <a:pt x="632232" y="111772"/>
                </a:lnTo>
                <a:lnTo>
                  <a:pt x="672470" y="132961"/>
                </a:lnTo>
                <a:lnTo>
                  <a:pt x="714375" y="142875"/>
                </a:lnTo>
                <a:lnTo>
                  <a:pt x="759695" y="139070"/>
                </a:lnTo>
                <a:lnTo>
                  <a:pt x="809069" y="124880"/>
                </a:lnTo>
                <a:lnTo>
                  <a:pt x="860798" y="104302"/>
                </a:lnTo>
                <a:lnTo>
                  <a:pt x="913183" y="81337"/>
                </a:lnTo>
                <a:lnTo>
                  <a:pt x="964524" y="59982"/>
                </a:lnTo>
                <a:lnTo>
                  <a:pt x="1013121" y="44237"/>
                </a:lnTo>
                <a:lnTo>
                  <a:pt x="1057275" y="38100"/>
                </a:lnTo>
                <a:lnTo>
                  <a:pt x="1104370" y="46302"/>
                </a:lnTo>
                <a:lnTo>
                  <a:pt x="1148926" y="66675"/>
                </a:lnTo>
                <a:lnTo>
                  <a:pt x="1190625" y="92868"/>
                </a:lnTo>
                <a:lnTo>
                  <a:pt x="1229148" y="118533"/>
                </a:lnTo>
                <a:lnTo>
                  <a:pt x="1264179" y="137318"/>
                </a:lnTo>
                <a:lnTo>
                  <a:pt x="1295400" y="142875"/>
                </a:lnTo>
                <a:lnTo>
                  <a:pt x="1325758" y="125577"/>
                </a:lnTo>
                <a:lnTo>
                  <a:pt x="1348983" y="89839"/>
                </a:lnTo>
                <a:lnTo>
                  <a:pt x="1368460" y="48463"/>
                </a:lnTo>
                <a:lnTo>
                  <a:pt x="1387571" y="14249"/>
                </a:lnTo>
                <a:lnTo>
                  <a:pt x="1409700" y="0"/>
                </a:lnTo>
                <a:lnTo>
                  <a:pt x="1441430" y="12233"/>
                </a:lnTo>
                <a:lnTo>
                  <a:pt x="1474470" y="44529"/>
                </a:lnTo>
                <a:lnTo>
                  <a:pt x="1508462" y="90279"/>
                </a:lnTo>
                <a:lnTo>
                  <a:pt x="154305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362325" y="1117599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50"/>
                </a:moveTo>
                <a:lnTo>
                  <a:pt x="0" y="298450"/>
                </a:lnTo>
                <a:lnTo>
                  <a:pt x="38100" y="374650"/>
                </a:lnTo>
                <a:lnTo>
                  <a:pt x="66675" y="317500"/>
                </a:lnTo>
                <a:lnTo>
                  <a:pt x="34544" y="317500"/>
                </a:lnTo>
                <a:lnTo>
                  <a:pt x="31750" y="314705"/>
                </a:lnTo>
                <a:lnTo>
                  <a:pt x="31750" y="298450"/>
                </a:lnTo>
                <a:close/>
              </a:path>
              <a:path w="76200" h="3746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14705"/>
                </a:lnTo>
                <a:lnTo>
                  <a:pt x="34544" y="317500"/>
                </a:lnTo>
                <a:lnTo>
                  <a:pt x="41655" y="317500"/>
                </a:lnTo>
                <a:lnTo>
                  <a:pt x="44450" y="3147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74650">
                <a:moveTo>
                  <a:pt x="76200" y="298450"/>
                </a:moveTo>
                <a:lnTo>
                  <a:pt x="44450" y="298450"/>
                </a:lnTo>
                <a:lnTo>
                  <a:pt x="44450" y="314705"/>
                </a:lnTo>
                <a:lnTo>
                  <a:pt x="41655" y="317500"/>
                </a:lnTo>
                <a:lnTo>
                  <a:pt x="66675" y="317500"/>
                </a:lnTo>
                <a:lnTo>
                  <a:pt x="76200" y="298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116888" y="1663954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49" name="object 4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42" name="object 42"/>
          <p:cNvSpPr txBox="1"/>
          <p:nvPr/>
        </p:nvSpPr>
        <p:spPr>
          <a:xfrm>
            <a:off x="2607691" y="1816354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35222" y="1368297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622805" y="1602994"/>
            <a:ext cx="2965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12</a:t>
            </a:r>
            <a:r>
              <a:rPr dirty="0" baseline="40123" sz="1350">
                <a:latin typeface="Calibri"/>
                <a:cs typeface="Calibri"/>
              </a:rPr>
              <a:t>m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02407" y="1520697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436877" y="1121409"/>
            <a:ext cx="6985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2.5</a:t>
            </a:r>
            <a:r>
              <a:rPr dirty="0" sz="1400" spc="-6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194430" y="978153"/>
            <a:ext cx="44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12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7120508"/>
            <a:ext cx="1903730" cy="8375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241300" marR="5080">
              <a:lnSpc>
                <a:spcPct val="110900"/>
              </a:lnSpc>
              <a:spcBef>
                <a:spcPts val="98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Unknown </a:t>
            </a:r>
            <a:r>
              <a:rPr dirty="0" sz="1400">
                <a:latin typeface="Times New Roman"/>
                <a:cs typeface="Times New Roman"/>
              </a:rPr>
              <a:t>are θ</a:t>
            </a:r>
            <a:r>
              <a:rPr dirty="0" baseline="-12345" sz="1350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C </a:t>
            </a:r>
            <a:r>
              <a:rPr dirty="0" sz="9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2-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8222741"/>
            <a:ext cx="52197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18996" y="8087105"/>
            <a:ext cx="57721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98777" y="8341614"/>
            <a:ext cx="223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31696" y="8363457"/>
            <a:ext cx="558165" cy="0"/>
          </a:xfrm>
          <a:custGeom>
            <a:avLst/>
            <a:gdLst/>
            <a:ahLst/>
            <a:cxnLst/>
            <a:rect l="l" t="t" r="r" b="b"/>
            <a:pathLst>
              <a:path w="558164" h="0">
                <a:moveTo>
                  <a:pt x="0" y="0"/>
                </a:moveTo>
                <a:lnTo>
                  <a:pt x="557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816354" y="8222741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88566" y="8087105"/>
            <a:ext cx="1530350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01266" y="8363457"/>
            <a:ext cx="1501775" cy="0"/>
          </a:xfrm>
          <a:custGeom>
            <a:avLst/>
            <a:gdLst/>
            <a:ahLst/>
            <a:cxnLst/>
            <a:rect l="l" t="t" r="r" b="b"/>
            <a:pathLst>
              <a:path w="1501775" h="0">
                <a:moveTo>
                  <a:pt x="0" y="0"/>
                </a:moveTo>
                <a:lnTo>
                  <a:pt x="150139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540378" y="8222741"/>
            <a:ext cx="19037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3100" y="8670797"/>
            <a:ext cx="21393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5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3100" y="9175241"/>
            <a:ext cx="52514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22044" y="9039605"/>
            <a:ext cx="57721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01825" y="9294062"/>
            <a:ext cx="223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234744" y="9315957"/>
            <a:ext cx="558165" cy="0"/>
          </a:xfrm>
          <a:custGeom>
            <a:avLst/>
            <a:gdLst/>
            <a:ahLst/>
            <a:cxnLst/>
            <a:rect l="l" t="t" r="r" b="b"/>
            <a:pathLst>
              <a:path w="558164" h="0">
                <a:moveTo>
                  <a:pt x="0" y="0"/>
                </a:moveTo>
                <a:lnTo>
                  <a:pt x="5577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819401" y="9175241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91614" y="9039605"/>
            <a:ext cx="1529715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004314" y="9315957"/>
            <a:ext cx="1501775" cy="0"/>
          </a:xfrm>
          <a:custGeom>
            <a:avLst/>
            <a:gdLst/>
            <a:ahLst/>
            <a:cxnLst/>
            <a:rect l="l" t="t" r="r" b="b"/>
            <a:pathLst>
              <a:path w="1501775" h="0">
                <a:moveTo>
                  <a:pt x="0" y="0"/>
                </a:moveTo>
                <a:lnTo>
                  <a:pt x="150139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543427" y="9175241"/>
            <a:ext cx="24720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847725" y="1419542"/>
            <a:ext cx="1466850" cy="0"/>
          </a:xfrm>
          <a:custGeom>
            <a:avLst/>
            <a:gdLst/>
            <a:ahLst/>
            <a:cxnLst/>
            <a:rect l="l" t="t" r="r" b="b"/>
            <a:pathLst>
              <a:path w="1466850" h="0">
                <a:moveTo>
                  <a:pt x="0" y="0"/>
                </a:moveTo>
                <a:lnTo>
                  <a:pt x="1466850" y="0"/>
                </a:lnTo>
              </a:path>
            </a:pathLst>
          </a:custGeom>
          <a:ln w="84454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47725" y="1377314"/>
            <a:ext cx="1466850" cy="84455"/>
          </a:xfrm>
          <a:custGeom>
            <a:avLst/>
            <a:gdLst/>
            <a:ahLst/>
            <a:cxnLst/>
            <a:rect l="l" t="t" r="r" b="b"/>
            <a:pathLst>
              <a:path w="1466850" h="84455">
                <a:moveTo>
                  <a:pt x="0" y="84454"/>
                </a:moveTo>
                <a:lnTo>
                  <a:pt x="1466850" y="84454"/>
                </a:lnTo>
                <a:lnTo>
                  <a:pt x="1466850" y="0"/>
                </a:lnTo>
                <a:lnTo>
                  <a:pt x="0" y="0"/>
                </a:lnTo>
                <a:lnTo>
                  <a:pt x="0" y="8445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33425" y="1094739"/>
            <a:ext cx="114300" cy="619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33425" y="1094739"/>
            <a:ext cx="114300" cy="619125"/>
          </a:xfrm>
          <a:custGeom>
            <a:avLst/>
            <a:gdLst/>
            <a:ahLst/>
            <a:cxnLst/>
            <a:rect l="l" t="t" r="r" b="b"/>
            <a:pathLst>
              <a:path w="114300" h="619125">
                <a:moveTo>
                  <a:pt x="0" y="619125"/>
                </a:moveTo>
                <a:lnTo>
                  <a:pt x="114300" y="619125"/>
                </a:lnTo>
                <a:lnTo>
                  <a:pt x="114300" y="0"/>
                </a:lnTo>
                <a:lnTo>
                  <a:pt x="0" y="0"/>
                </a:lnTo>
                <a:lnTo>
                  <a:pt x="0" y="6191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847725" y="1228089"/>
            <a:ext cx="1543050" cy="142875"/>
          </a:xfrm>
          <a:custGeom>
            <a:avLst/>
            <a:gdLst/>
            <a:ahLst/>
            <a:cxnLst/>
            <a:rect l="l" t="t" r="r" b="b"/>
            <a:pathLst>
              <a:path w="1543050" h="142875">
                <a:moveTo>
                  <a:pt x="0" y="142875"/>
                </a:moveTo>
                <a:lnTo>
                  <a:pt x="744" y="97274"/>
                </a:lnTo>
                <a:lnTo>
                  <a:pt x="5953" y="57626"/>
                </a:lnTo>
                <a:lnTo>
                  <a:pt x="20091" y="29646"/>
                </a:lnTo>
                <a:lnTo>
                  <a:pt x="47625" y="19050"/>
                </a:lnTo>
                <a:lnTo>
                  <a:pt x="77081" y="28442"/>
                </a:lnTo>
                <a:lnTo>
                  <a:pt x="115428" y="51858"/>
                </a:lnTo>
                <a:lnTo>
                  <a:pt x="159067" y="82153"/>
                </a:lnTo>
                <a:lnTo>
                  <a:pt x="204399" y="112183"/>
                </a:lnTo>
                <a:lnTo>
                  <a:pt x="247826" y="134805"/>
                </a:lnTo>
                <a:lnTo>
                  <a:pt x="285750" y="142875"/>
                </a:lnTo>
                <a:lnTo>
                  <a:pt x="317103" y="131189"/>
                </a:lnTo>
                <a:lnTo>
                  <a:pt x="344593" y="104422"/>
                </a:lnTo>
                <a:lnTo>
                  <a:pt x="370284" y="70246"/>
                </a:lnTo>
                <a:lnTo>
                  <a:pt x="396240" y="36336"/>
                </a:lnTo>
                <a:lnTo>
                  <a:pt x="424523" y="10362"/>
                </a:lnTo>
                <a:lnTo>
                  <a:pt x="457200" y="0"/>
                </a:lnTo>
                <a:lnTo>
                  <a:pt x="488607" y="7581"/>
                </a:lnTo>
                <a:lnTo>
                  <a:pt x="521847" y="27214"/>
                </a:lnTo>
                <a:lnTo>
                  <a:pt x="556887" y="54234"/>
                </a:lnTo>
                <a:lnTo>
                  <a:pt x="593693" y="83975"/>
                </a:lnTo>
                <a:lnTo>
                  <a:pt x="632232" y="111772"/>
                </a:lnTo>
                <a:lnTo>
                  <a:pt x="672470" y="132961"/>
                </a:lnTo>
                <a:lnTo>
                  <a:pt x="714375" y="142875"/>
                </a:lnTo>
                <a:lnTo>
                  <a:pt x="759695" y="139070"/>
                </a:lnTo>
                <a:lnTo>
                  <a:pt x="809069" y="124880"/>
                </a:lnTo>
                <a:lnTo>
                  <a:pt x="860798" y="104302"/>
                </a:lnTo>
                <a:lnTo>
                  <a:pt x="913183" y="81337"/>
                </a:lnTo>
                <a:lnTo>
                  <a:pt x="964524" y="59982"/>
                </a:lnTo>
                <a:lnTo>
                  <a:pt x="1013121" y="44237"/>
                </a:lnTo>
                <a:lnTo>
                  <a:pt x="1057275" y="38100"/>
                </a:lnTo>
                <a:lnTo>
                  <a:pt x="1104370" y="46302"/>
                </a:lnTo>
                <a:lnTo>
                  <a:pt x="1148926" y="66675"/>
                </a:lnTo>
                <a:lnTo>
                  <a:pt x="1190625" y="92868"/>
                </a:lnTo>
                <a:lnTo>
                  <a:pt x="1229148" y="118533"/>
                </a:lnTo>
                <a:lnTo>
                  <a:pt x="1264179" y="137318"/>
                </a:lnTo>
                <a:lnTo>
                  <a:pt x="1295400" y="142875"/>
                </a:lnTo>
                <a:lnTo>
                  <a:pt x="1325758" y="125577"/>
                </a:lnTo>
                <a:lnTo>
                  <a:pt x="1348983" y="89839"/>
                </a:lnTo>
                <a:lnTo>
                  <a:pt x="1368460" y="48463"/>
                </a:lnTo>
                <a:lnTo>
                  <a:pt x="1387571" y="14249"/>
                </a:lnTo>
                <a:lnTo>
                  <a:pt x="1409700" y="0"/>
                </a:lnTo>
                <a:lnTo>
                  <a:pt x="1441430" y="12233"/>
                </a:lnTo>
                <a:lnTo>
                  <a:pt x="1474470" y="44529"/>
                </a:lnTo>
                <a:lnTo>
                  <a:pt x="1508462" y="90279"/>
                </a:lnTo>
                <a:lnTo>
                  <a:pt x="154305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906576" y="1549653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69591" y="1310385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14017" y="1487169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12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93850" y="1468881"/>
            <a:ext cx="11683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228140" y="1005585"/>
            <a:ext cx="6985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2.5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0388" y="1854454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307463" y="1087627"/>
            <a:ext cx="242570" cy="846455"/>
          </a:xfrm>
          <a:custGeom>
            <a:avLst/>
            <a:gdLst/>
            <a:ahLst/>
            <a:cxnLst/>
            <a:rect l="l" t="t" r="r" b="b"/>
            <a:pathLst>
              <a:path w="242569" h="846455">
                <a:moveTo>
                  <a:pt x="26924" y="763015"/>
                </a:moveTo>
                <a:lnTo>
                  <a:pt x="7112" y="845947"/>
                </a:lnTo>
                <a:lnTo>
                  <a:pt x="85217" y="812037"/>
                </a:lnTo>
                <a:lnTo>
                  <a:pt x="76155" y="804417"/>
                </a:lnTo>
                <a:lnTo>
                  <a:pt x="46609" y="804417"/>
                </a:lnTo>
                <a:lnTo>
                  <a:pt x="41148" y="799973"/>
                </a:lnTo>
                <a:lnTo>
                  <a:pt x="40767" y="795908"/>
                </a:lnTo>
                <a:lnTo>
                  <a:pt x="43053" y="793241"/>
                </a:lnTo>
                <a:lnTo>
                  <a:pt x="51163" y="783400"/>
                </a:lnTo>
                <a:lnTo>
                  <a:pt x="26924" y="763015"/>
                </a:lnTo>
                <a:close/>
              </a:path>
              <a:path w="242569" h="846455">
                <a:moveTo>
                  <a:pt x="51163" y="783400"/>
                </a:moveTo>
                <a:lnTo>
                  <a:pt x="43053" y="793241"/>
                </a:lnTo>
                <a:lnTo>
                  <a:pt x="40767" y="795908"/>
                </a:lnTo>
                <a:lnTo>
                  <a:pt x="41148" y="799973"/>
                </a:lnTo>
                <a:lnTo>
                  <a:pt x="46609" y="804417"/>
                </a:lnTo>
                <a:lnTo>
                  <a:pt x="50545" y="804036"/>
                </a:lnTo>
                <a:lnTo>
                  <a:pt x="52831" y="801370"/>
                </a:lnTo>
                <a:lnTo>
                  <a:pt x="60900" y="791588"/>
                </a:lnTo>
                <a:lnTo>
                  <a:pt x="51163" y="783400"/>
                </a:lnTo>
                <a:close/>
              </a:path>
              <a:path w="242569" h="846455">
                <a:moveTo>
                  <a:pt x="60900" y="791588"/>
                </a:moveTo>
                <a:lnTo>
                  <a:pt x="52831" y="801370"/>
                </a:lnTo>
                <a:lnTo>
                  <a:pt x="50545" y="804036"/>
                </a:lnTo>
                <a:lnTo>
                  <a:pt x="46609" y="804417"/>
                </a:lnTo>
                <a:lnTo>
                  <a:pt x="76155" y="804417"/>
                </a:lnTo>
                <a:lnTo>
                  <a:pt x="60900" y="791588"/>
                </a:lnTo>
                <a:close/>
              </a:path>
              <a:path w="242569" h="846455">
                <a:moveTo>
                  <a:pt x="5968" y="0"/>
                </a:moveTo>
                <a:lnTo>
                  <a:pt x="381" y="4317"/>
                </a:lnTo>
                <a:lnTo>
                  <a:pt x="0" y="8381"/>
                </a:lnTo>
                <a:lnTo>
                  <a:pt x="2159" y="11049"/>
                </a:lnTo>
                <a:lnTo>
                  <a:pt x="44831" y="65150"/>
                </a:lnTo>
                <a:lnTo>
                  <a:pt x="85979" y="119125"/>
                </a:lnTo>
                <a:lnTo>
                  <a:pt x="124460" y="172974"/>
                </a:lnTo>
                <a:lnTo>
                  <a:pt x="158876" y="226440"/>
                </a:lnTo>
                <a:lnTo>
                  <a:pt x="187832" y="279653"/>
                </a:lnTo>
                <a:lnTo>
                  <a:pt x="210185" y="332485"/>
                </a:lnTo>
                <a:lnTo>
                  <a:pt x="221614" y="371601"/>
                </a:lnTo>
                <a:lnTo>
                  <a:pt x="228092" y="410336"/>
                </a:lnTo>
                <a:lnTo>
                  <a:pt x="229362" y="435990"/>
                </a:lnTo>
                <a:lnTo>
                  <a:pt x="229107" y="448690"/>
                </a:lnTo>
                <a:lnTo>
                  <a:pt x="224281" y="486917"/>
                </a:lnTo>
                <a:lnTo>
                  <a:pt x="210057" y="537845"/>
                </a:lnTo>
                <a:lnTo>
                  <a:pt x="187832" y="588517"/>
                </a:lnTo>
                <a:lnTo>
                  <a:pt x="158876" y="639190"/>
                </a:lnTo>
                <a:lnTo>
                  <a:pt x="124460" y="689863"/>
                </a:lnTo>
                <a:lnTo>
                  <a:pt x="85979" y="740536"/>
                </a:lnTo>
                <a:lnTo>
                  <a:pt x="51163" y="783400"/>
                </a:lnTo>
                <a:lnTo>
                  <a:pt x="60900" y="791588"/>
                </a:lnTo>
                <a:lnTo>
                  <a:pt x="96012" y="748283"/>
                </a:lnTo>
                <a:lnTo>
                  <a:pt x="134874" y="697229"/>
                </a:lnTo>
                <a:lnTo>
                  <a:pt x="169672" y="645795"/>
                </a:lnTo>
                <a:lnTo>
                  <a:pt x="199262" y="593978"/>
                </a:lnTo>
                <a:lnTo>
                  <a:pt x="222123" y="541781"/>
                </a:lnTo>
                <a:lnTo>
                  <a:pt x="234061" y="502284"/>
                </a:lnTo>
                <a:lnTo>
                  <a:pt x="240664" y="462406"/>
                </a:lnTo>
                <a:lnTo>
                  <a:pt x="242062" y="435609"/>
                </a:lnTo>
                <a:lnTo>
                  <a:pt x="241807" y="422148"/>
                </a:lnTo>
                <a:lnTo>
                  <a:pt x="236728" y="381888"/>
                </a:lnTo>
                <a:lnTo>
                  <a:pt x="221995" y="327913"/>
                </a:lnTo>
                <a:lnTo>
                  <a:pt x="199136" y="273811"/>
                </a:lnTo>
                <a:lnTo>
                  <a:pt x="169672" y="219709"/>
                </a:lnTo>
                <a:lnTo>
                  <a:pt x="134874" y="165607"/>
                </a:lnTo>
                <a:lnTo>
                  <a:pt x="96138" y="111505"/>
                </a:lnTo>
                <a:lnTo>
                  <a:pt x="54737" y="57403"/>
                </a:lnTo>
                <a:lnTo>
                  <a:pt x="12064" y="3301"/>
                </a:lnTo>
                <a:lnTo>
                  <a:pt x="9906" y="507"/>
                </a:lnTo>
                <a:lnTo>
                  <a:pt x="59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98475" y="1087627"/>
            <a:ext cx="242570" cy="846455"/>
          </a:xfrm>
          <a:custGeom>
            <a:avLst/>
            <a:gdLst/>
            <a:ahLst/>
            <a:cxnLst/>
            <a:rect l="l" t="t" r="r" b="b"/>
            <a:pathLst>
              <a:path w="242570" h="846455">
                <a:moveTo>
                  <a:pt x="181166" y="791581"/>
                </a:moveTo>
                <a:lnTo>
                  <a:pt x="156794" y="812037"/>
                </a:lnTo>
                <a:lnTo>
                  <a:pt x="234950" y="845947"/>
                </a:lnTo>
                <a:lnTo>
                  <a:pt x="225060" y="804417"/>
                </a:lnTo>
                <a:lnTo>
                  <a:pt x="195503" y="804417"/>
                </a:lnTo>
                <a:lnTo>
                  <a:pt x="191503" y="804036"/>
                </a:lnTo>
                <a:lnTo>
                  <a:pt x="189268" y="801370"/>
                </a:lnTo>
                <a:lnTo>
                  <a:pt x="181166" y="791581"/>
                </a:lnTo>
                <a:close/>
              </a:path>
              <a:path w="242570" h="846455">
                <a:moveTo>
                  <a:pt x="190914" y="783400"/>
                </a:moveTo>
                <a:lnTo>
                  <a:pt x="181166" y="791581"/>
                </a:lnTo>
                <a:lnTo>
                  <a:pt x="189268" y="801370"/>
                </a:lnTo>
                <a:lnTo>
                  <a:pt x="191503" y="804036"/>
                </a:lnTo>
                <a:lnTo>
                  <a:pt x="195503" y="804417"/>
                </a:lnTo>
                <a:lnTo>
                  <a:pt x="198208" y="802131"/>
                </a:lnTo>
                <a:lnTo>
                  <a:pt x="200914" y="799973"/>
                </a:lnTo>
                <a:lnTo>
                  <a:pt x="201282" y="795908"/>
                </a:lnTo>
                <a:lnTo>
                  <a:pt x="199047" y="793241"/>
                </a:lnTo>
                <a:lnTo>
                  <a:pt x="190914" y="783400"/>
                </a:lnTo>
                <a:close/>
              </a:path>
              <a:path w="242570" h="846455">
                <a:moveTo>
                  <a:pt x="215201" y="763015"/>
                </a:moveTo>
                <a:lnTo>
                  <a:pt x="190914" y="783400"/>
                </a:lnTo>
                <a:lnTo>
                  <a:pt x="199047" y="793241"/>
                </a:lnTo>
                <a:lnTo>
                  <a:pt x="201282" y="795908"/>
                </a:lnTo>
                <a:lnTo>
                  <a:pt x="200914" y="799973"/>
                </a:lnTo>
                <a:lnTo>
                  <a:pt x="198208" y="802131"/>
                </a:lnTo>
                <a:lnTo>
                  <a:pt x="195503" y="804417"/>
                </a:lnTo>
                <a:lnTo>
                  <a:pt x="225060" y="804417"/>
                </a:lnTo>
                <a:lnTo>
                  <a:pt x="215201" y="763015"/>
                </a:lnTo>
                <a:close/>
              </a:path>
              <a:path w="242570" h="846455">
                <a:moveTo>
                  <a:pt x="236131" y="0"/>
                </a:moveTo>
                <a:lnTo>
                  <a:pt x="232130" y="507"/>
                </a:lnTo>
                <a:lnTo>
                  <a:pt x="229958" y="3301"/>
                </a:lnTo>
                <a:lnTo>
                  <a:pt x="187286" y="57403"/>
                </a:lnTo>
                <a:lnTo>
                  <a:pt x="145961" y="111505"/>
                </a:lnTo>
                <a:lnTo>
                  <a:pt x="107162" y="165607"/>
                </a:lnTo>
                <a:lnTo>
                  <a:pt x="72390" y="219709"/>
                </a:lnTo>
                <a:lnTo>
                  <a:pt x="42913" y="273811"/>
                </a:lnTo>
                <a:lnTo>
                  <a:pt x="20053" y="327913"/>
                </a:lnTo>
                <a:lnTo>
                  <a:pt x="8102" y="368426"/>
                </a:lnTo>
                <a:lnTo>
                  <a:pt x="1384" y="408685"/>
                </a:lnTo>
                <a:lnTo>
                  <a:pt x="0" y="435609"/>
                </a:lnTo>
                <a:lnTo>
                  <a:pt x="292" y="448945"/>
                </a:lnTo>
                <a:lnTo>
                  <a:pt x="5232" y="489076"/>
                </a:lnTo>
                <a:lnTo>
                  <a:pt x="19926" y="541781"/>
                </a:lnTo>
                <a:lnTo>
                  <a:pt x="42811" y="593978"/>
                </a:lnTo>
                <a:lnTo>
                  <a:pt x="72339" y="645795"/>
                </a:lnTo>
                <a:lnTo>
                  <a:pt x="107162" y="697229"/>
                </a:lnTo>
                <a:lnTo>
                  <a:pt x="146011" y="748283"/>
                </a:lnTo>
                <a:lnTo>
                  <a:pt x="181166" y="791581"/>
                </a:lnTo>
                <a:lnTo>
                  <a:pt x="190914" y="783400"/>
                </a:lnTo>
                <a:lnTo>
                  <a:pt x="176377" y="765809"/>
                </a:lnTo>
                <a:lnTo>
                  <a:pt x="156057" y="740536"/>
                </a:lnTo>
                <a:lnTo>
                  <a:pt x="117563" y="689863"/>
                </a:lnTo>
                <a:lnTo>
                  <a:pt x="83235" y="639190"/>
                </a:lnTo>
                <a:lnTo>
                  <a:pt x="54279" y="588517"/>
                </a:lnTo>
                <a:lnTo>
                  <a:pt x="32016" y="537845"/>
                </a:lnTo>
                <a:lnTo>
                  <a:pt x="20459" y="499617"/>
                </a:lnTo>
                <a:lnTo>
                  <a:pt x="14008" y="461390"/>
                </a:lnTo>
                <a:lnTo>
                  <a:pt x="12700" y="435990"/>
                </a:lnTo>
                <a:lnTo>
                  <a:pt x="12966" y="423163"/>
                </a:lnTo>
                <a:lnTo>
                  <a:pt x="17703" y="384555"/>
                </a:lnTo>
                <a:lnTo>
                  <a:pt x="31889" y="332485"/>
                </a:lnTo>
                <a:lnTo>
                  <a:pt x="54178" y="279653"/>
                </a:lnTo>
                <a:lnTo>
                  <a:pt x="83184" y="226440"/>
                </a:lnTo>
                <a:lnTo>
                  <a:pt x="117551" y="172974"/>
                </a:lnTo>
                <a:lnTo>
                  <a:pt x="156108" y="119125"/>
                </a:lnTo>
                <a:lnTo>
                  <a:pt x="197269" y="65150"/>
                </a:lnTo>
                <a:lnTo>
                  <a:pt x="239941" y="11049"/>
                </a:lnTo>
                <a:lnTo>
                  <a:pt x="242112" y="8381"/>
                </a:lnTo>
                <a:lnTo>
                  <a:pt x="241630" y="4317"/>
                </a:lnTo>
                <a:lnTo>
                  <a:pt x="2361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426335" y="1854454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809625" y="1933574"/>
            <a:ext cx="76200" cy="844550"/>
          </a:xfrm>
          <a:custGeom>
            <a:avLst/>
            <a:gdLst/>
            <a:ahLst/>
            <a:cxnLst/>
            <a:rect l="l" t="t" r="r" b="b"/>
            <a:pathLst>
              <a:path w="76200" h="844550">
                <a:moveTo>
                  <a:pt x="41605" y="57150"/>
                </a:moveTo>
                <a:lnTo>
                  <a:pt x="34594" y="57150"/>
                </a:lnTo>
                <a:lnTo>
                  <a:pt x="31750" y="59943"/>
                </a:lnTo>
                <a:lnTo>
                  <a:pt x="31750" y="841755"/>
                </a:lnTo>
                <a:lnTo>
                  <a:pt x="34594" y="844550"/>
                </a:lnTo>
                <a:lnTo>
                  <a:pt x="41605" y="844550"/>
                </a:lnTo>
                <a:lnTo>
                  <a:pt x="44450" y="841755"/>
                </a:lnTo>
                <a:lnTo>
                  <a:pt x="44450" y="59943"/>
                </a:lnTo>
                <a:lnTo>
                  <a:pt x="41605" y="57150"/>
                </a:lnTo>
                <a:close/>
              </a:path>
              <a:path w="76200" h="8445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9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844550">
                <a:moveTo>
                  <a:pt x="66675" y="57150"/>
                </a:moveTo>
                <a:lnTo>
                  <a:pt x="4160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276475" y="1523364"/>
            <a:ext cx="76200" cy="844550"/>
          </a:xfrm>
          <a:custGeom>
            <a:avLst/>
            <a:gdLst/>
            <a:ahLst/>
            <a:cxnLst/>
            <a:rect l="l" t="t" r="r" b="b"/>
            <a:pathLst>
              <a:path w="76200" h="844550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841755"/>
                </a:lnTo>
                <a:lnTo>
                  <a:pt x="34543" y="844550"/>
                </a:lnTo>
                <a:lnTo>
                  <a:pt x="41656" y="844550"/>
                </a:lnTo>
                <a:lnTo>
                  <a:pt x="44450" y="841755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8445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84455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741680" y="2797809"/>
            <a:ext cx="4318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2</a:t>
            </a:r>
            <a:r>
              <a:rPr dirty="0" sz="1400">
                <a:latin typeface="Calibri"/>
                <a:cs typeface="Calibri"/>
              </a:rPr>
              <a:t>.75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084577" y="2387854"/>
            <a:ext cx="4318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7</a:t>
            </a:r>
            <a:r>
              <a:rPr dirty="0" sz="1400">
                <a:latin typeface="Calibri"/>
                <a:cs typeface="Calibri"/>
              </a:rPr>
              <a:t>.25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619625" y="1500504"/>
            <a:ext cx="895350" cy="0"/>
          </a:xfrm>
          <a:custGeom>
            <a:avLst/>
            <a:gdLst/>
            <a:ahLst/>
            <a:cxnLst/>
            <a:rect l="l" t="t" r="r" b="b"/>
            <a:pathLst>
              <a:path w="895350" h="0">
                <a:moveTo>
                  <a:pt x="0" y="0"/>
                </a:moveTo>
                <a:lnTo>
                  <a:pt x="895350" y="0"/>
                </a:lnTo>
              </a:path>
            </a:pathLst>
          </a:custGeom>
          <a:ln w="7747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619625" y="1461769"/>
            <a:ext cx="895350" cy="77470"/>
          </a:xfrm>
          <a:custGeom>
            <a:avLst/>
            <a:gdLst/>
            <a:ahLst/>
            <a:cxnLst/>
            <a:rect l="l" t="t" r="r" b="b"/>
            <a:pathLst>
              <a:path w="895350" h="77469">
                <a:moveTo>
                  <a:pt x="0" y="77470"/>
                </a:moveTo>
                <a:lnTo>
                  <a:pt x="895350" y="77470"/>
                </a:lnTo>
                <a:lnTo>
                  <a:pt x="895350" y="0"/>
                </a:lnTo>
                <a:lnTo>
                  <a:pt x="0" y="0"/>
                </a:lnTo>
                <a:lnTo>
                  <a:pt x="0" y="7747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457825" y="1080134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50"/>
                </a:moveTo>
                <a:lnTo>
                  <a:pt x="0" y="298450"/>
                </a:lnTo>
                <a:lnTo>
                  <a:pt x="38100" y="374650"/>
                </a:lnTo>
                <a:lnTo>
                  <a:pt x="66675" y="317500"/>
                </a:lnTo>
                <a:lnTo>
                  <a:pt x="34544" y="317500"/>
                </a:lnTo>
                <a:lnTo>
                  <a:pt x="31750" y="314705"/>
                </a:lnTo>
                <a:lnTo>
                  <a:pt x="31750" y="298450"/>
                </a:lnTo>
                <a:close/>
              </a:path>
              <a:path w="76200" h="374650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4705"/>
                </a:lnTo>
                <a:lnTo>
                  <a:pt x="34544" y="317500"/>
                </a:lnTo>
                <a:lnTo>
                  <a:pt x="41655" y="317500"/>
                </a:lnTo>
                <a:lnTo>
                  <a:pt x="44450" y="314705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4650">
                <a:moveTo>
                  <a:pt x="76200" y="298450"/>
                </a:moveTo>
                <a:lnTo>
                  <a:pt x="44450" y="298450"/>
                </a:lnTo>
                <a:lnTo>
                  <a:pt x="44450" y="314705"/>
                </a:lnTo>
                <a:lnTo>
                  <a:pt x="41655" y="317500"/>
                </a:lnTo>
                <a:lnTo>
                  <a:pt x="66675" y="317500"/>
                </a:lnTo>
                <a:lnTo>
                  <a:pt x="76200" y="298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5531358" y="1331721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098160" y="1482597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290184" y="940053"/>
            <a:ext cx="44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12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327529" y="1079372"/>
            <a:ext cx="242570" cy="846455"/>
          </a:xfrm>
          <a:custGeom>
            <a:avLst/>
            <a:gdLst/>
            <a:ahLst/>
            <a:cxnLst/>
            <a:rect l="l" t="t" r="r" b="b"/>
            <a:pathLst>
              <a:path w="242570" h="846455">
                <a:moveTo>
                  <a:pt x="181160" y="791638"/>
                </a:moveTo>
                <a:lnTo>
                  <a:pt x="156840" y="812037"/>
                </a:lnTo>
                <a:lnTo>
                  <a:pt x="234945" y="845946"/>
                </a:lnTo>
                <a:lnTo>
                  <a:pt x="225008" y="804417"/>
                </a:lnTo>
                <a:lnTo>
                  <a:pt x="195448" y="804417"/>
                </a:lnTo>
                <a:lnTo>
                  <a:pt x="191511" y="804036"/>
                </a:lnTo>
                <a:lnTo>
                  <a:pt x="189225" y="801369"/>
                </a:lnTo>
                <a:lnTo>
                  <a:pt x="181160" y="791638"/>
                </a:lnTo>
                <a:close/>
              </a:path>
              <a:path w="242570" h="846455">
                <a:moveTo>
                  <a:pt x="190907" y="783462"/>
                </a:moveTo>
                <a:lnTo>
                  <a:pt x="181160" y="791638"/>
                </a:lnTo>
                <a:lnTo>
                  <a:pt x="189225" y="801369"/>
                </a:lnTo>
                <a:lnTo>
                  <a:pt x="191511" y="804036"/>
                </a:lnTo>
                <a:lnTo>
                  <a:pt x="195448" y="804417"/>
                </a:lnTo>
                <a:lnTo>
                  <a:pt x="198242" y="802258"/>
                </a:lnTo>
                <a:lnTo>
                  <a:pt x="200909" y="799972"/>
                </a:lnTo>
                <a:lnTo>
                  <a:pt x="201290" y="796035"/>
                </a:lnTo>
                <a:lnTo>
                  <a:pt x="199004" y="793241"/>
                </a:lnTo>
                <a:lnTo>
                  <a:pt x="190907" y="783462"/>
                </a:lnTo>
                <a:close/>
              </a:path>
              <a:path w="242570" h="846455">
                <a:moveTo>
                  <a:pt x="215133" y="763142"/>
                </a:moveTo>
                <a:lnTo>
                  <a:pt x="190907" y="783462"/>
                </a:lnTo>
                <a:lnTo>
                  <a:pt x="199004" y="793241"/>
                </a:lnTo>
                <a:lnTo>
                  <a:pt x="201290" y="796035"/>
                </a:lnTo>
                <a:lnTo>
                  <a:pt x="200909" y="799972"/>
                </a:lnTo>
                <a:lnTo>
                  <a:pt x="198242" y="802258"/>
                </a:lnTo>
                <a:lnTo>
                  <a:pt x="195448" y="804417"/>
                </a:lnTo>
                <a:lnTo>
                  <a:pt x="225008" y="804417"/>
                </a:lnTo>
                <a:lnTo>
                  <a:pt x="215133" y="763142"/>
                </a:lnTo>
                <a:close/>
              </a:path>
              <a:path w="242570" h="846455">
                <a:moveTo>
                  <a:pt x="236088" y="0"/>
                </a:moveTo>
                <a:lnTo>
                  <a:pt x="187320" y="57276"/>
                </a:lnTo>
                <a:lnTo>
                  <a:pt x="145918" y="111378"/>
                </a:lnTo>
                <a:lnTo>
                  <a:pt x="107183" y="165607"/>
                </a:lnTo>
                <a:lnTo>
                  <a:pt x="72385" y="219709"/>
                </a:lnTo>
                <a:lnTo>
                  <a:pt x="42921" y="273811"/>
                </a:lnTo>
                <a:lnTo>
                  <a:pt x="20061" y="327786"/>
                </a:lnTo>
                <a:lnTo>
                  <a:pt x="8123" y="368300"/>
                </a:lnTo>
                <a:lnTo>
                  <a:pt x="1392" y="408685"/>
                </a:lnTo>
                <a:lnTo>
                  <a:pt x="0" y="435863"/>
                </a:lnTo>
                <a:lnTo>
                  <a:pt x="249" y="448944"/>
                </a:lnTo>
                <a:lnTo>
                  <a:pt x="5202" y="489076"/>
                </a:lnTo>
                <a:lnTo>
                  <a:pt x="19934" y="541781"/>
                </a:lnTo>
                <a:lnTo>
                  <a:pt x="42794" y="593978"/>
                </a:lnTo>
                <a:lnTo>
                  <a:pt x="72385" y="645794"/>
                </a:lnTo>
                <a:lnTo>
                  <a:pt x="107183" y="697229"/>
                </a:lnTo>
                <a:lnTo>
                  <a:pt x="146045" y="748410"/>
                </a:lnTo>
                <a:lnTo>
                  <a:pt x="181160" y="791638"/>
                </a:lnTo>
                <a:lnTo>
                  <a:pt x="190907" y="783462"/>
                </a:lnTo>
                <a:lnTo>
                  <a:pt x="176398" y="765936"/>
                </a:lnTo>
                <a:lnTo>
                  <a:pt x="156078" y="740536"/>
                </a:lnTo>
                <a:lnTo>
                  <a:pt x="117597" y="689990"/>
                </a:lnTo>
                <a:lnTo>
                  <a:pt x="83180" y="639317"/>
                </a:lnTo>
                <a:lnTo>
                  <a:pt x="54224" y="588644"/>
                </a:lnTo>
                <a:lnTo>
                  <a:pt x="31999" y="537844"/>
                </a:lnTo>
                <a:lnTo>
                  <a:pt x="20442" y="499617"/>
                </a:lnTo>
                <a:lnTo>
                  <a:pt x="13965" y="461517"/>
                </a:lnTo>
                <a:lnTo>
                  <a:pt x="12700" y="435609"/>
                </a:lnTo>
                <a:lnTo>
                  <a:pt x="12949" y="423163"/>
                </a:lnTo>
                <a:lnTo>
                  <a:pt x="17648" y="384428"/>
                </a:lnTo>
                <a:lnTo>
                  <a:pt x="31872" y="332485"/>
                </a:lnTo>
                <a:lnTo>
                  <a:pt x="54224" y="279653"/>
                </a:lnTo>
                <a:lnTo>
                  <a:pt x="83180" y="226440"/>
                </a:lnTo>
                <a:lnTo>
                  <a:pt x="117597" y="172974"/>
                </a:lnTo>
                <a:lnTo>
                  <a:pt x="156078" y="119125"/>
                </a:lnTo>
                <a:lnTo>
                  <a:pt x="197226" y="65150"/>
                </a:lnTo>
                <a:lnTo>
                  <a:pt x="239898" y="11049"/>
                </a:lnTo>
                <a:lnTo>
                  <a:pt x="242057" y="8381"/>
                </a:lnTo>
                <a:lnTo>
                  <a:pt x="241676" y="4317"/>
                </a:lnTo>
                <a:lnTo>
                  <a:pt x="23608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235577" y="1854454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581525" y="1579879"/>
            <a:ext cx="76200" cy="844550"/>
          </a:xfrm>
          <a:custGeom>
            <a:avLst/>
            <a:gdLst/>
            <a:ahLst/>
            <a:cxnLst/>
            <a:rect l="l" t="t" r="r" b="b"/>
            <a:pathLst>
              <a:path w="76200" h="844550">
                <a:moveTo>
                  <a:pt x="41655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841755"/>
                </a:lnTo>
                <a:lnTo>
                  <a:pt x="34544" y="844550"/>
                </a:lnTo>
                <a:lnTo>
                  <a:pt x="41655" y="844550"/>
                </a:lnTo>
                <a:lnTo>
                  <a:pt x="44450" y="841755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8445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844550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4765928" y="2139442"/>
            <a:ext cx="44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12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133600" y="3199764"/>
            <a:ext cx="2362200" cy="90805"/>
          </a:xfrm>
          <a:custGeom>
            <a:avLst/>
            <a:gdLst/>
            <a:ahLst/>
            <a:cxnLst/>
            <a:rect l="l" t="t" r="r" b="b"/>
            <a:pathLst>
              <a:path w="2362200" h="90804">
                <a:moveTo>
                  <a:pt x="0" y="90804"/>
                </a:moveTo>
                <a:lnTo>
                  <a:pt x="2362200" y="90804"/>
                </a:lnTo>
                <a:lnTo>
                  <a:pt x="23622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133600" y="3199764"/>
            <a:ext cx="2362200" cy="90805"/>
          </a:xfrm>
          <a:custGeom>
            <a:avLst/>
            <a:gdLst/>
            <a:ahLst/>
            <a:cxnLst/>
            <a:rect l="l" t="t" r="r" b="b"/>
            <a:pathLst>
              <a:path w="2362200" h="90804">
                <a:moveTo>
                  <a:pt x="0" y="90804"/>
                </a:moveTo>
                <a:lnTo>
                  <a:pt x="2362200" y="90804"/>
                </a:lnTo>
                <a:lnTo>
                  <a:pt x="23622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019300" y="2923539"/>
            <a:ext cx="114300" cy="6191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019300" y="2923539"/>
            <a:ext cx="114300" cy="619125"/>
          </a:xfrm>
          <a:custGeom>
            <a:avLst/>
            <a:gdLst/>
            <a:ahLst/>
            <a:cxnLst/>
            <a:rect l="l" t="t" r="r" b="b"/>
            <a:pathLst>
              <a:path w="114300" h="619125">
                <a:moveTo>
                  <a:pt x="0" y="619125"/>
                </a:moveTo>
                <a:lnTo>
                  <a:pt x="114300" y="619125"/>
                </a:lnTo>
                <a:lnTo>
                  <a:pt x="114300" y="0"/>
                </a:lnTo>
                <a:lnTo>
                  <a:pt x="0" y="0"/>
                </a:lnTo>
                <a:lnTo>
                  <a:pt x="0" y="6191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595687" y="3285807"/>
            <a:ext cx="152400" cy="1333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3371850" y="3414394"/>
            <a:ext cx="609600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371850" y="3414394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133600" y="3056889"/>
            <a:ext cx="1543050" cy="142875"/>
          </a:xfrm>
          <a:custGeom>
            <a:avLst/>
            <a:gdLst/>
            <a:ahLst/>
            <a:cxnLst/>
            <a:rect l="l" t="t" r="r" b="b"/>
            <a:pathLst>
              <a:path w="1543050" h="142875">
                <a:moveTo>
                  <a:pt x="0" y="142875"/>
                </a:moveTo>
                <a:lnTo>
                  <a:pt x="744" y="97274"/>
                </a:lnTo>
                <a:lnTo>
                  <a:pt x="5953" y="57626"/>
                </a:lnTo>
                <a:lnTo>
                  <a:pt x="20091" y="29646"/>
                </a:lnTo>
                <a:lnTo>
                  <a:pt x="47625" y="19050"/>
                </a:lnTo>
                <a:lnTo>
                  <a:pt x="77081" y="28442"/>
                </a:lnTo>
                <a:lnTo>
                  <a:pt x="115428" y="51858"/>
                </a:lnTo>
                <a:lnTo>
                  <a:pt x="159067" y="82153"/>
                </a:lnTo>
                <a:lnTo>
                  <a:pt x="204399" y="112183"/>
                </a:lnTo>
                <a:lnTo>
                  <a:pt x="247826" y="134805"/>
                </a:lnTo>
                <a:lnTo>
                  <a:pt x="285750" y="142875"/>
                </a:lnTo>
                <a:lnTo>
                  <a:pt x="317103" y="131189"/>
                </a:lnTo>
                <a:lnTo>
                  <a:pt x="344593" y="104422"/>
                </a:lnTo>
                <a:lnTo>
                  <a:pt x="370284" y="70246"/>
                </a:lnTo>
                <a:lnTo>
                  <a:pt x="396239" y="36336"/>
                </a:lnTo>
                <a:lnTo>
                  <a:pt x="424523" y="10362"/>
                </a:lnTo>
                <a:lnTo>
                  <a:pt x="457200" y="0"/>
                </a:lnTo>
                <a:lnTo>
                  <a:pt x="488607" y="7581"/>
                </a:lnTo>
                <a:lnTo>
                  <a:pt x="521847" y="27214"/>
                </a:lnTo>
                <a:lnTo>
                  <a:pt x="556887" y="54234"/>
                </a:lnTo>
                <a:lnTo>
                  <a:pt x="593693" y="83975"/>
                </a:lnTo>
                <a:lnTo>
                  <a:pt x="632232" y="111772"/>
                </a:lnTo>
                <a:lnTo>
                  <a:pt x="672470" y="132961"/>
                </a:lnTo>
                <a:lnTo>
                  <a:pt x="714375" y="142875"/>
                </a:lnTo>
                <a:lnTo>
                  <a:pt x="759695" y="139070"/>
                </a:lnTo>
                <a:lnTo>
                  <a:pt x="809069" y="124880"/>
                </a:lnTo>
                <a:lnTo>
                  <a:pt x="860798" y="104302"/>
                </a:lnTo>
                <a:lnTo>
                  <a:pt x="913183" y="81337"/>
                </a:lnTo>
                <a:lnTo>
                  <a:pt x="964524" y="59982"/>
                </a:lnTo>
                <a:lnTo>
                  <a:pt x="1013121" y="44237"/>
                </a:lnTo>
                <a:lnTo>
                  <a:pt x="1057275" y="38100"/>
                </a:lnTo>
                <a:lnTo>
                  <a:pt x="1104370" y="46302"/>
                </a:lnTo>
                <a:lnTo>
                  <a:pt x="1148926" y="66675"/>
                </a:lnTo>
                <a:lnTo>
                  <a:pt x="1190625" y="92868"/>
                </a:lnTo>
                <a:lnTo>
                  <a:pt x="1229148" y="118533"/>
                </a:lnTo>
                <a:lnTo>
                  <a:pt x="1264179" y="137318"/>
                </a:lnTo>
                <a:lnTo>
                  <a:pt x="1295400" y="142875"/>
                </a:lnTo>
                <a:lnTo>
                  <a:pt x="1325758" y="125577"/>
                </a:lnTo>
                <a:lnTo>
                  <a:pt x="1348983" y="89839"/>
                </a:lnTo>
                <a:lnTo>
                  <a:pt x="1368460" y="48463"/>
                </a:lnTo>
                <a:lnTo>
                  <a:pt x="1387571" y="14249"/>
                </a:lnTo>
                <a:lnTo>
                  <a:pt x="1409700" y="0"/>
                </a:lnTo>
                <a:lnTo>
                  <a:pt x="1441430" y="12233"/>
                </a:lnTo>
                <a:lnTo>
                  <a:pt x="1474470" y="44529"/>
                </a:lnTo>
                <a:lnTo>
                  <a:pt x="1508462" y="90279"/>
                </a:lnTo>
                <a:lnTo>
                  <a:pt x="1543050" y="1428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438650" y="2831464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50"/>
                </a:moveTo>
                <a:lnTo>
                  <a:pt x="0" y="298450"/>
                </a:lnTo>
                <a:lnTo>
                  <a:pt x="38100" y="374650"/>
                </a:lnTo>
                <a:lnTo>
                  <a:pt x="66675" y="317500"/>
                </a:lnTo>
                <a:lnTo>
                  <a:pt x="34544" y="317500"/>
                </a:lnTo>
                <a:lnTo>
                  <a:pt x="31750" y="314705"/>
                </a:lnTo>
                <a:lnTo>
                  <a:pt x="31750" y="298450"/>
                </a:lnTo>
                <a:close/>
              </a:path>
              <a:path w="76200" h="374650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4705"/>
                </a:lnTo>
                <a:lnTo>
                  <a:pt x="34544" y="317500"/>
                </a:lnTo>
                <a:lnTo>
                  <a:pt x="41655" y="317500"/>
                </a:lnTo>
                <a:lnTo>
                  <a:pt x="44450" y="314705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4650">
                <a:moveTo>
                  <a:pt x="76200" y="298450"/>
                </a:moveTo>
                <a:lnTo>
                  <a:pt x="44450" y="298450"/>
                </a:lnTo>
                <a:lnTo>
                  <a:pt x="44450" y="314705"/>
                </a:lnTo>
                <a:lnTo>
                  <a:pt x="41655" y="317500"/>
                </a:lnTo>
                <a:lnTo>
                  <a:pt x="66675" y="317500"/>
                </a:lnTo>
                <a:lnTo>
                  <a:pt x="76200" y="298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2192782" y="3378834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683634" y="3531234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512945" y="3082797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699130" y="3316350"/>
            <a:ext cx="2965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12</a:t>
            </a:r>
            <a:r>
              <a:rPr dirty="0" baseline="40123" sz="1350">
                <a:latin typeface="Calibri"/>
                <a:cs typeface="Calibri"/>
              </a:rPr>
              <a:t>m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078604" y="3234055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514726" y="2834385"/>
            <a:ext cx="6985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2.5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70628" y="2692654"/>
            <a:ext cx="4413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12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1679575" y="2916427"/>
            <a:ext cx="242570" cy="846455"/>
          </a:xfrm>
          <a:custGeom>
            <a:avLst/>
            <a:gdLst/>
            <a:ahLst/>
            <a:cxnLst/>
            <a:rect l="l" t="t" r="r" b="b"/>
            <a:pathLst>
              <a:path w="242569" h="846454">
                <a:moveTo>
                  <a:pt x="181161" y="791588"/>
                </a:moveTo>
                <a:lnTo>
                  <a:pt x="156844" y="812037"/>
                </a:lnTo>
                <a:lnTo>
                  <a:pt x="234950" y="845947"/>
                </a:lnTo>
                <a:lnTo>
                  <a:pt x="225028" y="804417"/>
                </a:lnTo>
                <a:lnTo>
                  <a:pt x="195452" y="804417"/>
                </a:lnTo>
                <a:lnTo>
                  <a:pt x="191516" y="804036"/>
                </a:lnTo>
                <a:lnTo>
                  <a:pt x="189230" y="801370"/>
                </a:lnTo>
                <a:lnTo>
                  <a:pt x="181161" y="791588"/>
                </a:lnTo>
                <a:close/>
              </a:path>
              <a:path w="242569" h="846454">
                <a:moveTo>
                  <a:pt x="190898" y="783400"/>
                </a:moveTo>
                <a:lnTo>
                  <a:pt x="181161" y="791588"/>
                </a:lnTo>
                <a:lnTo>
                  <a:pt x="189230" y="801370"/>
                </a:lnTo>
                <a:lnTo>
                  <a:pt x="191516" y="804036"/>
                </a:lnTo>
                <a:lnTo>
                  <a:pt x="195452" y="804417"/>
                </a:lnTo>
                <a:lnTo>
                  <a:pt x="200913" y="799973"/>
                </a:lnTo>
                <a:lnTo>
                  <a:pt x="201294" y="795908"/>
                </a:lnTo>
                <a:lnTo>
                  <a:pt x="199008" y="793241"/>
                </a:lnTo>
                <a:lnTo>
                  <a:pt x="190898" y="783400"/>
                </a:lnTo>
                <a:close/>
              </a:path>
              <a:path w="242569" h="846454">
                <a:moveTo>
                  <a:pt x="215137" y="763015"/>
                </a:moveTo>
                <a:lnTo>
                  <a:pt x="190898" y="783400"/>
                </a:lnTo>
                <a:lnTo>
                  <a:pt x="199008" y="793241"/>
                </a:lnTo>
                <a:lnTo>
                  <a:pt x="201294" y="795908"/>
                </a:lnTo>
                <a:lnTo>
                  <a:pt x="200913" y="799973"/>
                </a:lnTo>
                <a:lnTo>
                  <a:pt x="195452" y="804417"/>
                </a:lnTo>
                <a:lnTo>
                  <a:pt x="225028" y="804417"/>
                </a:lnTo>
                <a:lnTo>
                  <a:pt x="215137" y="763015"/>
                </a:lnTo>
                <a:close/>
              </a:path>
              <a:path w="242569" h="846454">
                <a:moveTo>
                  <a:pt x="236093" y="0"/>
                </a:moveTo>
                <a:lnTo>
                  <a:pt x="232156" y="507"/>
                </a:lnTo>
                <a:lnTo>
                  <a:pt x="229997" y="3301"/>
                </a:lnTo>
                <a:lnTo>
                  <a:pt x="187325" y="57403"/>
                </a:lnTo>
                <a:lnTo>
                  <a:pt x="145923" y="111505"/>
                </a:lnTo>
                <a:lnTo>
                  <a:pt x="107187" y="165607"/>
                </a:lnTo>
                <a:lnTo>
                  <a:pt x="72389" y="219709"/>
                </a:lnTo>
                <a:lnTo>
                  <a:pt x="42925" y="273811"/>
                </a:lnTo>
                <a:lnTo>
                  <a:pt x="20066" y="327913"/>
                </a:lnTo>
                <a:lnTo>
                  <a:pt x="8127" y="368426"/>
                </a:lnTo>
                <a:lnTo>
                  <a:pt x="1397" y="408685"/>
                </a:lnTo>
                <a:lnTo>
                  <a:pt x="0" y="435609"/>
                </a:lnTo>
                <a:lnTo>
                  <a:pt x="254" y="448945"/>
                </a:lnTo>
                <a:lnTo>
                  <a:pt x="5206" y="489076"/>
                </a:lnTo>
                <a:lnTo>
                  <a:pt x="19938" y="541781"/>
                </a:lnTo>
                <a:lnTo>
                  <a:pt x="42799" y="593978"/>
                </a:lnTo>
                <a:lnTo>
                  <a:pt x="72389" y="645795"/>
                </a:lnTo>
                <a:lnTo>
                  <a:pt x="107187" y="697229"/>
                </a:lnTo>
                <a:lnTo>
                  <a:pt x="146050" y="748283"/>
                </a:lnTo>
                <a:lnTo>
                  <a:pt x="181161" y="791588"/>
                </a:lnTo>
                <a:lnTo>
                  <a:pt x="190898" y="783400"/>
                </a:lnTo>
                <a:lnTo>
                  <a:pt x="176402" y="765809"/>
                </a:lnTo>
                <a:lnTo>
                  <a:pt x="156082" y="740536"/>
                </a:lnTo>
                <a:lnTo>
                  <a:pt x="117601" y="689863"/>
                </a:lnTo>
                <a:lnTo>
                  <a:pt x="83185" y="639190"/>
                </a:lnTo>
                <a:lnTo>
                  <a:pt x="54229" y="588517"/>
                </a:lnTo>
                <a:lnTo>
                  <a:pt x="32004" y="537845"/>
                </a:lnTo>
                <a:lnTo>
                  <a:pt x="20447" y="499617"/>
                </a:lnTo>
                <a:lnTo>
                  <a:pt x="13969" y="461390"/>
                </a:lnTo>
                <a:lnTo>
                  <a:pt x="12700" y="435990"/>
                </a:lnTo>
                <a:lnTo>
                  <a:pt x="12954" y="423163"/>
                </a:lnTo>
                <a:lnTo>
                  <a:pt x="17652" y="384555"/>
                </a:lnTo>
                <a:lnTo>
                  <a:pt x="31876" y="332485"/>
                </a:lnTo>
                <a:lnTo>
                  <a:pt x="54229" y="279653"/>
                </a:lnTo>
                <a:lnTo>
                  <a:pt x="83185" y="226440"/>
                </a:lnTo>
                <a:lnTo>
                  <a:pt x="117601" y="172974"/>
                </a:lnTo>
                <a:lnTo>
                  <a:pt x="156082" y="119125"/>
                </a:lnTo>
                <a:lnTo>
                  <a:pt x="197231" y="65150"/>
                </a:lnTo>
                <a:lnTo>
                  <a:pt x="239902" y="11049"/>
                </a:lnTo>
                <a:lnTo>
                  <a:pt x="242062" y="8381"/>
                </a:lnTo>
                <a:lnTo>
                  <a:pt x="241681" y="4317"/>
                </a:lnTo>
                <a:lnTo>
                  <a:pt x="2360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 txBox="1"/>
          <p:nvPr/>
        </p:nvSpPr>
        <p:spPr>
          <a:xfrm>
            <a:off x="1453641" y="3621150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2095500" y="3656964"/>
            <a:ext cx="76200" cy="844550"/>
          </a:xfrm>
          <a:custGeom>
            <a:avLst/>
            <a:gdLst/>
            <a:ahLst/>
            <a:cxnLst/>
            <a:rect l="l" t="t" r="r" b="b"/>
            <a:pathLst>
              <a:path w="76200" h="844550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841756"/>
                </a:lnTo>
                <a:lnTo>
                  <a:pt x="34543" y="844550"/>
                </a:lnTo>
                <a:lnTo>
                  <a:pt x="41656" y="844550"/>
                </a:lnTo>
                <a:lnTo>
                  <a:pt x="44450" y="841756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8445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84455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444500" y="4217034"/>
            <a:ext cx="6544945" cy="96964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708785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12.75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</a:pPr>
            <a:r>
              <a:rPr dirty="0" sz="1400" spc="-5">
                <a:latin typeface="Times New Roman"/>
                <a:cs typeface="Times New Roman"/>
              </a:rPr>
              <a:t>Example(3):- </a:t>
            </a:r>
            <a:r>
              <a:rPr dirty="0" sz="1400" spc="-10">
                <a:latin typeface="Times New Roman"/>
                <a:cs typeface="Times New Roman"/>
              </a:rPr>
              <a:t>Analysis </a:t>
            </a:r>
            <a:r>
              <a:rPr dirty="0" sz="1400" spc="-5">
                <a:latin typeface="Times New Roman"/>
                <a:cs typeface="Times New Roman"/>
              </a:rPr>
              <a:t>the following beam using slope-deflection method. The support </a:t>
            </a:r>
            <a:r>
              <a:rPr dirty="0" sz="1400">
                <a:latin typeface="Times New Roman"/>
                <a:cs typeface="Times New Roman"/>
              </a:rPr>
              <a:t>at B  </a:t>
            </a:r>
            <a:r>
              <a:rPr dirty="0" sz="1400" spc="-5">
                <a:latin typeface="Times New Roman"/>
                <a:cs typeface="Times New Roman"/>
              </a:rPr>
              <a:t>settles 45mm.E=200GPa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I=3200(10</a:t>
            </a:r>
            <a:r>
              <a:rPr dirty="0" baseline="40123" sz="1350" spc="-7">
                <a:latin typeface="Times New Roman"/>
                <a:cs typeface="Times New Roman"/>
              </a:rPr>
              <a:t>6</a:t>
            </a:r>
            <a:r>
              <a:rPr dirty="0" sz="1400" spc="-5">
                <a:latin typeface="Times New Roman"/>
                <a:cs typeface="Times New Roman"/>
              </a:rPr>
              <a:t>)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15">
                <a:latin typeface="Times New Roman"/>
                <a:cs typeface="Times New Roman"/>
              </a:rPr>
              <a:t>mm</a:t>
            </a:r>
            <a:r>
              <a:rPr dirty="0" baseline="40123" sz="1350" spc="-22">
                <a:latin typeface="Times New Roman"/>
                <a:cs typeface="Times New Roman"/>
              </a:rPr>
              <a:t>2</a:t>
            </a:r>
            <a:endParaRPr baseline="40123" sz="135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752850" y="3595369"/>
            <a:ext cx="76200" cy="844550"/>
          </a:xfrm>
          <a:custGeom>
            <a:avLst/>
            <a:gdLst/>
            <a:ahLst/>
            <a:cxnLst/>
            <a:rect l="l" t="t" r="r" b="b"/>
            <a:pathLst>
              <a:path w="76200" h="844550">
                <a:moveTo>
                  <a:pt x="41655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841756"/>
                </a:lnTo>
                <a:lnTo>
                  <a:pt x="34544" y="844550"/>
                </a:lnTo>
                <a:lnTo>
                  <a:pt x="41655" y="844550"/>
                </a:lnTo>
                <a:lnTo>
                  <a:pt x="44450" y="841756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84455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844550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3796410" y="3925950"/>
            <a:ext cx="666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29.25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923925" y="6002654"/>
            <a:ext cx="2362200" cy="90805"/>
          </a:xfrm>
          <a:custGeom>
            <a:avLst/>
            <a:gdLst/>
            <a:ahLst/>
            <a:cxnLst/>
            <a:rect l="l" t="t" r="r" b="b"/>
            <a:pathLst>
              <a:path w="2362200" h="90804">
                <a:moveTo>
                  <a:pt x="0" y="90804"/>
                </a:moveTo>
                <a:lnTo>
                  <a:pt x="2362200" y="90804"/>
                </a:lnTo>
                <a:lnTo>
                  <a:pt x="23622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923925" y="6002654"/>
            <a:ext cx="2362200" cy="90805"/>
          </a:xfrm>
          <a:custGeom>
            <a:avLst/>
            <a:gdLst/>
            <a:ahLst/>
            <a:cxnLst/>
            <a:rect l="l" t="t" r="r" b="b"/>
            <a:pathLst>
              <a:path w="2362200" h="90804">
                <a:moveTo>
                  <a:pt x="0" y="90804"/>
                </a:moveTo>
                <a:lnTo>
                  <a:pt x="2362200" y="90804"/>
                </a:lnTo>
                <a:lnTo>
                  <a:pt x="23622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809625" y="5726429"/>
            <a:ext cx="114300" cy="6191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809625" y="5726429"/>
            <a:ext cx="114300" cy="619125"/>
          </a:xfrm>
          <a:custGeom>
            <a:avLst/>
            <a:gdLst/>
            <a:ahLst/>
            <a:cxnLst/>
            <a:rect l="l" t="t" r="r" b="b"/>
            <a:pathLst>
              <a:path w="114300" h="619125">
                <a:moveTo>
                  <a:pt x="0" y="619125"/>
                </a:moveTo>
                <a:lnTo>
                  <a:pt x="114300" y="619125"/>
                </a:lnTo>
                <a:lnTo>
                  <a:pt x="114300" y="0"/>
                </a:lnTo>
                <a:lnTo>
                  <a:pt x="0" y="0"/>
                </a:lnTo>
                <a:lnTo>
                  <a:pt x="0" y="6191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938337" y="6088697"/>
            <a:ext cx="152400" cy="133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704975" y="6254749"/>
            <a:ext cx="609600" cy="908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704975" y="6254749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228975" y="5634354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50"/>
                </a:moveTo>
                <a:lnTo>
                  <a:pt x="0" y="298450"/>
                </a:lnTo>
                <a:lnTo>
                  <a:pt x="38100" y="374650"/>
                </a:lnTo>
                <a:lnTo>
                  <a:pt x="66675" y="317500"/>
                </a:lnTo>
                <a:lnTo>
                  <a:pt x="34544" y="317500"/>
                </a:lnTo>
                <a:lnTo>
                  <a:pt x="31750" y="314705"/>
                </a:lnTo>
                <a:lnTo>
                  <a:pt x="31750" y="298450"/>
                </a:lnTo>
                <a:close/>
              </a:path>
              <a:path w="76200" h="3746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14705"/>
                </a:lnTo>
                <a:lnTo>
                  <a:pt x="34544" y="317500"/>
                </a:lnTo>
                <a:lnTo>
                  <a:pt x="41655" y="317500"/>
                </a:lnTo>
                <a:lnTo>
                  <a:pt x="44450" y="3147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74650">
                <a:moveTo>
                  <a:pt x="76200" y="298450"/>
                </a:moveTo>
                <a:lnTo>
                  <a:pt x="44450" y="298450"/>
                </a:lnTo>
                <a:lnTo>
                  <a:pt x="44450" y="314705"/>
                </a:lnTo>
                <a:lnTo>
                  <a:pt x="41655" y="317500"/>
                </a:lnTo>
                <a:lnTo>
                  <a:pt x="66675" y="317500"/>
                </a:lnTo>
                <a:lnTo>
                  <a:pt x="76200" y="298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 txBox="1"/>
          <p:nvPr/>
        </p:nvSpPr>
        <p:spPr>
          <a:xfrm>
            <a:off x="982776" y="6181724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863598" y="6280784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3302634" y="5886068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334769" y="5985128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545207" y="6036944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9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006600" y="5448680"/>
            <a:ext cx="16516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01090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5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224212" y="6088697"/>
            <a:ext cx="152400" cy="1333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990850" y="6254749"/>
            <a:ext cx="609600" cy="90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990850" y="6254749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981200" y="5634354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50"/>
                </a:moveTo>
                <a:lnTo>
                  <a:pt x="0" y="298450"/>
                </a:lnTo>
                <a:lnTo>
                  <a:pt x="38100" y="374650"/>
                </a:lnTo>
                <a:lnTo>
                  <a:pt x="66675" y="317500"/>
                </a:lnTo>
                <a:lnTo>
                  <a:pt x="34543" y="317500"/>
                </a:lnTo>
                <a:lnTo>
                  <a:pt x="31750" y="314705"/>
                </a:lnTo>
                <a:lnTo>
                  <a:pt x="31750" y="298450"/>
                </a:lnTo>
                <a:close/>
              </a:path>
              <a:path w="76200" h="3746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314705"/>
                </a:lnTo>
                <a:lnTo>
                  <a:pt x="34543" y="317500"/>
                </a:lnTo>
                <a:lnTo>
                  <a:pt x="41656" y="317500"/>
                </a:lnTo>
                <a:lnTo>
                  <a:pt x="44450" y="3147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74650">
                <a:moveTo>
                  <a:pt x="76200" y="298450"/>
                </a:moveTo>
                <a:lnTo>
                  <a:pt x="44450" y="298450"/>
                </a:lnTo>
                <a:lnTo>
                  <a:pt x="44450" y="314705"/>
                </a:lnTo>
                <a:lnTo>
                  <a:pt x="41656" y="317500"/>
                </a:lnTo>
                <a:lnTo>
                  <a:pt x="66675" y="317500"/>
                </a:lnTo>
                <a:lnTo>
                  <a:pt x="76200" y="298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571750" y="5628004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50"/>
                </a:moveTo>
                <a:lnTo>
                  <a:pt x="0" y="298450"/>
                </a:lnTo>
                <a:lnTo>
                  <a:pt x="38100" y="374650"/>
                </a:lnTo>
                <a:lnTo>
                  <a:pt x="66675" y="317500"/>
                </a:lnTo>
                <a:lnTo>
                  <a:pt x="34543" y="317500"/>
                </a:lnTo>
                <a:lnTo>
                  <a:pt x="31750" y="314705"/>
                </a:lnTo>
                <a:lnTo>
                  <a:pt x="31750" y="298450"/>
                </a:lnTo>
                <a:close/>
              </a:path>
              <a:path w="76200" h="374650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314705"/>
                </a:lnTo>
                <a:lnTo>
                  <a:pt x="34543" y="317500"/>
                </a:lnTo>
                <a:lnTo>
                  <a:pt x="41656" y="317500"/>
                </a:lnTo>
                <a:lnTo>
                  <a:pt x="44450" y="314705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74650">
                <a:moveTo>
                  <a:pt x="76200" y="298450"/>
                </a:moveTo>
                <a:lnTo>
                  <a:pt x="44450" y="298450"/>
                </a:lnTo>
                <a:lnTo>
                  <a:pt x="44450" y="314705"/>
                </a:lnTo>
                <a:lnTo>
                  <a:pt x="41656" y="317500"/>
                </a:lnTo>
                <a:lnTo>
                  <a:pt x="66675" y="317500"/>
                </a:lnTo>
                <a:lnTo>
                  <a:pt x="76200" y="298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923925" y="5726429"/>
            <a:ext cx="1095375" cy="0"/>
          </a:xfrm>
          <a:custGeom>
            <a:avLst/>
            <a:gdLst/>
            <a:ahLst/>
            <a:cxnLst/>
            <a:rect l="l" t="t" r="r" b="b"/>
            <a:pathLst>
              <a:path w="1095375" h="0">
                <a:moveTo>
                  <a:pt x="0" y="0"/>
                </a:moveTo>
                <a:lnTo>
                  <a:pt x="10953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428750" y="5712459"/>
            <a:ext cx="76200" cy="296545"/>
          </a:xfrm>
          <a:custGeom>
            <a:avLst/>
            <a:gdLst/>
            <a:ahLst/>
            <a:cxnLst/>
            <a:rect l="l" t="t" r="r" b="b"/>
            <a:pathLst>
              <a:path w="76200" h="296545">
                <a:moveTo>
                  <a:pt x="31750" y="220345"/>
                </a:moveTo>
                <a:lnTo>
                  <a:pt x="0" y="220345"/>
                </a:lnTo>
                <a:lnTo>
                  <a:pt x="38100" y="296545"/>
                </a:lnTo>
                <a:lnTo>
                  <a:pt x="66675" y="239395"/>
                </a:lnTo>
                <a:lnTo>
                  <a:pt x="34543" y="239395"/>
                </a:lnTo>
                <a:lnTo>
                  <a:pt x="31750" y="236600"/>
                </a:lnTo>
                <a:lnTo>
                  <a:pt x="31750" y="220345"/>
                </a:lnTo>
                <a:close/>
              </a:path>
              <a:path w="76200" h="296545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236600"/>
                </a:lnTo>
                <a:lnTo>
                  <a:pt x="34543" y="239395"/>
                </a:lnTo>
                <a:lnTo>
                  <a:pt x="41656" y="239395"/>
                </a:lnTo>
                <a:lnTo>
                  <a:pt x="44450" y="236600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296545">
                <a:moveTo>
                  <a:pt x="76200" y="220345"/>
                </a:moveTo>
                <a:lnTo>
                  <a:pt x="44450" y="220345"/>
                </a:lnTo>
                <a:lnTo>
                  <a:pt x="44450" y="236600"/>
                </a:lnTo>
                <a:lnTo>
                  <a:pt x="41656" y="239395"/>
                </a:lnTo>
                <a:lnTo>
                  <a:pt x="66675" y="239395"/>
                </a:lnTo>
                <a:lnTo>
                  <a:pt x="76200" y="220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666875" y="5720079"/>
            <a:ext cx="76200" cy="296545"/>
          </a:xfrm>
          <a:custGeom>
            <a:avLst/>
            <a:gdLst/>
            <a:ahLst/>
            <a:cxnLst/>
            <a:rect l="l" t="t" r="r" b="b"/>
            <a:pathLst>
              <a:path w="76200" h="296545">
                <a:moveTo>
                  <a:pt x="31750" y="220344"/>
                </a:moveTo>
                <a:lnTo>
                  <a:pt x="0" y="220344"/>
                </a:lnTo>
                <a:lnTo>
                  <a:pt x="38100" y="296544"/>
                </a:lnTo>
                <a:lnTo>
                  <a:pt x="66675" y="239394"/>
                </a:lnTo>
                <a:lnTo>
                  <a:pt x="34543" y="239394"/>
                </a:lnTo>
                <a:lnTo>
                  <a:pt x="31750" y="236600"/>
                </a:lnTo>
                <a:lnTo>
                  <a:pt x="31750" y="220344"/>
                </a:lnTo>
                <a:close/>
              </a:path>
              <a:path w="76200" h="296545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236600"/>
                </a:lnTo>
                <a:lnTo>
                  <a:pt x="34543" y="239394"/>
                </a:lnTo>
                <a:lnTo>
                  <a:pt x="41656" y="239394"/>
                </a:lnTo>
                <a:lnTo>
                  <a:pt x="44450" y="236600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296545">
                <a:moveTo>
                  <a:pt x="76200" y="220344"/>
                </a:moveTo>
                <a:lnTo>
                  <a:pt x="44450" y="220344"/>
                </a:lnTo>
                <a:lnTo>
                  <a:pt x="44450" y="236600"/>
                </a:lnTo>
                <a:lnTo>
                  <a:pt x="41656" y="239394"/>
                </a:lnTo>
                <a:lnTo>
                  <a:pt x="66675" y="239394"/>
                </a:lnTo>
                <a:lnTo>
                  <a:pt x="76200" y="220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 txBox="1"/>
          <p:nvPr/>
        </p:nvSpPr>
        <p:spPr>
          <a:xfrm>
            <a:off x="1122984" y="5521832"/>
            <a:ext cx="5632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1028700" y="5706109"/>
            <a:ext cx="76200" cy="296545"/>
          </a:xfrm>
          <a:custGeom>
            <a:avLst/>
            <a:gdLst/>
            <a:ahLst/>
            <a:cxnLst/>
            <a:rect l="l" t="t" r="r" b="b"/>
            <a:pathLst>
              <a:path w="76200" h="296545">
                <a:moveTo>
                  <a:pt x="31750" y="220345"/>
                </a:moveTo>
                <a:lnTo>
                  <a:pt x="0" y="220345"/>
                </a:lnTo>
                <a:lnTo>
                  <a:pt x="38100" y="296545"/>
                </a:lnTo>
                <a:lnTo>
                  <a:pt x="66675" y="239395"/>
                </a:lnTo>
                <a:lnTo>
                  <a:pt x="34594" y="239395"/>
                </a:lnTo>
                <a:lnTo>
                  <a:pt x="31750" y="236600"/>
                </a:lnTo>
                <a:lnTo>
                  <a:pt x="31750" y="220345"/>
                </a:lnTo>
                <a:close/>
              </a:path>
              <a:path w="76200" h="296545">
                <a:moveTo>
                  <a:pt x="41605" y="0"/>
                </a:moveTo>
                <a:lnTo>
                  <a:pt x="34594" y="0"/>
                </a:lnTo>
                <a:lnTo>
                  <a:pt x="31750" y="2794"/>
                </a:lnTo>
                <a:lnTo>
                  <a:pt x="31750" y="236600"/>
                </a:lnTo>
                <a:lnTo>
                  <a:pt x="34594" y="239395"/>
                </a:lnTo>
                <a:lnTo>
                  <a:pt x="41605" y="239395"/>
                </a:lnTo>
                <a:lnTo>
                  <a:pt x="44450" y="236600"/>
                </a:lnTo>
                <a:lnTo>
                  <a:pt x="44450" y="2794"/>
                </a:lnTo>
                <a:lnTo>
                  <a:pt x="41605" y="0"/>
                </a:lnTo>
                <a:close/>
              </a:path>
              <a:path w="76200" h="296545">
                <a:moveTo>
                  <a:pt x="76200" y="220345"/>
                </a:moveTo>
                <a:lnTo>
                  <a:pt x="44450" y="220345"/>
                </a:lnTo>
                <a:lnTo>
                  <a:pt x="44450" y="236600"/>
                </a:lnTo>
                <a:lnTo>
                  <a:pt x="41605" y="239395"/>
                </a:lnTo>
                <a:lnTo>
                  <a:pt x="66675" y="239395"/>
                </a:lnTo>
                <a:lnTo>
                  <a:pt x="76200" y="220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99" name="object 9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56013"/>
            <a:ext cx="6709409" cy="979169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5781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9209">
              <a:lnSpc>
                <a:spcPct val="100000"/>
              </a:lnSpc>
              <a:spcBef>
                <a:spcPts val="1165"/>
              </a:spcBef>
            </a:pPr>
            <a:r>
              <a:rPr dirty="0" sz="1400">
                <a:latin typeface="Times New Roman"/>
                <a:cs typeface="Times New Roman"/>
              </a:rPr>
              <a:t>3-S-D-E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56561" y="1438401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56561" y="1692909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69261" y="171475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73100" y="1574037"/>
            <a:ext cx="17221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5285" algn="l"/>
                <a:tab pos="142367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5992" y="1662429"/>
            <a:ext cx="166941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70355" algn="l"/>
              </a:tabLst>
            </a:pPr>
            <a:r>
              <a:rPr dirty="0" sz="1000" spc="445">
                <a:latin typeface="Cambria Math"/>
                <a:cs typeface="Cambria Math"/>
              </a:rPr>
              <a:t>  </a:t>
            </a:r>
            <a:r>
              <a:rPr dirty="0" sz="1000" spc="445">
                <a:latin typeface="Cambria Math"/>
                <a:cs typeface="Cambria Math"/>
              </a:rPr>
              <a:t>	</a:t>
            </a: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62657" y="1997709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62657" y="2252218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75357" y="2274061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73100" y="2133345"/>
            <a:ext cx="1727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635" algn="l"/>
                <a:tab pos="143002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15136" y="2221737"/>
            <a:ext cx="1666239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67180" algn="l"/>
              </a:tabLst>
            </a:pP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sz="1000" spc="44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5136" y="2781045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61717" y="2557018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61717" y="2811525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074417" y="283336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775330" y="2557018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75330" y="2811525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788030" y="2833369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73100" y="2692654"/>
            <a:ext cx="25406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8460" algn="l"/>
                <a:tab pos="1529080" algn="l"/>
                <a:tab pos="1942464" algn="l"/>
                <a:tab pos="224409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467482" y="2781045"/>
            <a:ext cx="8172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27075" algn="l"/>
              </a:tabLst>
            </a:pPr>
            <a:r>
              <a:rPr dirty="0" sz="1000" spc="455">
                <a:latin typeface="Cambria Math"/>
                <a:cs typeface="Cambria Math"/>
              </a:rPr>
              <a:t> </a:t>
            </a:r>
            <a:r>
              <a:rPr dirty="0" sz="1000" spc="455">
                <a:latin typeface="Cambria Math"/>
                <a:cs typeface="Cambria Math"/>
              </a:rPr>
              <a:t>	</a:t>
            </a:r>
            <a:r>
              <a:rPr dirty="0" sz="1000" spc="3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5136" y="3339210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58670" y="3115182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058670" y="3369690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071370" y="339153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773807" y="3115182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73807" y="3369690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786507" y="339153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73100" y="3250819"/>
            <a:ext cx="25393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6555" algn="l"/>
                <a:tab pos="1525905" algn="l"/>
                <a:tab pos="1940560" algn="l"/>
                <a:tab pos="224091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465958" y="3339210"/>
            <a:ext cx="817244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27075" algn="l"/>
              </a:tabLst>
            </a:pPr>
            <a:r>
              <a:rPr dirty="0" sz="1000" spc="455">
                <a:latin typeface="Cambria Math"/>
                <a:cs typeface="Cambria Math"/>
              </a:rPr>
              <a:t> </a:t>
            </a:r>
            <a:r>
              <a:rPr dirty="0" sz="1000" spc="455">
                <a:latin typeface="Cambria Math"/>
                <a:cs typeface="Cambria Math"/>
              </a:rPr>
              <a:t>	</a:t>
            </a:r>
            <a:r>
              <a:rPr dirty="0" sz="1000" spc="3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57200" y="4676266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271269" y="4676266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57200" y="5234050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172260" y="5234050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44500" y="3692778"/>
            <a:ext cx="4740275" cy="2455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4-joint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dirty="0" sz="1400" spc="-5">
                <a:latin typeface="Times New Roman"/>
                <a:cs typeface="Times New Roman"/>
              </a:rPr>
              <a:t>M</a:t>
            </a:r>
            <a:r>
              <a:rPr dirty="0" baseline="-12345" sz="1350" spc="-7">
                <a:latin typeface="Times New Roman"/>
                <a:cs typeface="Times New Roman"/>
              </a:rPr>
              <a:t>BA</a:t>
            </a:r>
            <a:r>
              <a:rPr dirty="0" sz="1400" spc="-5">
                <a:latin typeface="Times New Roman"/>
                <a:cs typeface="Times New Roman"/>
              </a:rPr>
              <a:t>+M</a:t>
            </a:r>
            <a:r>
              <a:rPr dirty="0" baseline="-12345" sz="1350" spc="-7">
                <a:latin typeface="Times New Roman"/>
                <a:cs typeface="Times New Roman"/>
              </a:rPr>
              <a:t>BC</a:t>
            </a:r>
            <a:r>
              <a:rPr dirty="0" sz="1400" spc="-5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375"/>
              </a:lnSpc>
              <a:spcBef>
                <a:spcPts val="1030"/>
              </a:spcBef>
              <a:tabLst>
                <a:tab pos="826135" algn="l"/>
              </a:tabLst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60960">
              <a:lnSpc>
                <a:spcPts val="1375"/>
              </a:lnSpc>
            </a:pP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1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ts val="165"/>
              </a:lnSpc>
              <a:tabLst>
                <a:tab pos="72707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350"/>
              </a:lnSpc>
            </a:pP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50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6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73100" y="6276212"/>
            <a:ext cx="1240155" cy="6051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73100" y="7009256"/>
            <a:ext cx="1090930" cy="6051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54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40284" y="8641841"/>
            <a:ext cx="52133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r>
              <a:rPr dirty="0" sz="1400" spc="-1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5</a:t>
            </a:r>
            <a:r>
              <a:rPr dirty="0" sz="1400" spc="-10">
                <a:latin typeface="Calibri"/>
                <a:cs typeface="Calibri"/>
              </a:rPr>
              <a:t>4</a:t>
            </a:r>
            <a:r>
              <a:rPr dirty="0" sz="1400">
                <a:latin typeface="Calibri"/>
                <a:cs typeface="Calibri"/>
              </a:rPr>
              <a:t>.7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362069" y="9461703"/>
            <a:ext cx="431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7</a:t>
            </a:r>
            <a:r>
              <a:rPr dirty="0" sz="1400">
                <a:latin typeface="Calibri"/>
                <a:cs typeface="Calibri"/>
              </a:rPr>
              <a:t>5.1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847725" y="8272144"/>
            <a:ext cx="1095375" cy="90805"/>
          </a:xfrm>
          <a:custGeom>
            <a:avLst/>
            <a:gdLst/>
            <a:ahLst/>
            <a:cxnLst/>
            <a:rect l="l" t="t" r="r" b="b"/>
            <a:pathLst>
              <a:path w="1095375" h="90804">
                <a:moveTo>
                  <a:pt x="0" y="90804"/>
                </a:moveTo>
                <a:lnTo>
                  <a:pt x="1095375" y="90804"/>
                </a:lnTo>
                <a:lnTo>
                  <a:pt x="10953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847725" y="8272144"/>
            <a:ext cx="1095375" cy="90805"/>
          </a:xfrm>
          <a:custGeom>
            <a:avLst/>
            <a:gdLst/>
            <a:ahLst/>
            <a:cxnLst/>
            <a:rect l="l" t="t" r="r" b="b"/>
            <a:pathLst>
              <a:path w="1095375" h="90804">
                <a:moveTo>
                  <a:pt x="0" y="90804"/>
                </a:moveTo>
                <a:lnTo>
                  <a:pt x="1095375" y="90804"/>
                </a:lnTo>
                <a:lnTo>
                  <a:pt x="10953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733425" y="7995919"/>
            <a:ext cx="114300" cy="619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33425" y="7995919"/>
            <a:ext cx="114300" cy="619125"/>
          </a:xfrm>
          <a:custGeom>
            <a:avLst/>
            <a:gdLst/>
            <a:ahLst/>
            <a:cxnLst/>
            <a:rect l="l" t="t" r="r" b="b"/>
            <a:pathLst>
              <a:path w="114300" h="619125">
                <a:moveTo>
                  <a:pt x="0" y="619124"/>
                </a:moveTo>
                <a:lnTo>
                  <a:pt x="114300" y="619124"/>
                </a:lnTo>
                <a:lnTo>
                  <a:pt x="114300" y="0"/>
                </a:lnTo>
                <a:lnTo>
                  <a:pt x="0" y="0"/>
                </a:lnTo>
                <a:lnTo>
                  <a:pt x="0" y="61912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906576" y="8451341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87398" y="8550402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258569" y="8254745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905507" y="7975600"/>
            <a:ext cx="76200" cy="302895"/>
          </a:xfrm>
          <a:custGeom>
            <a:avLst/>
            <a:gdLst/>
            <a:ahLst/>
            <a:cxnLst/>
            <a:rect l="l" t="t" r="r" b="b"/>
            <a:pathLst>
              <a:path w="76200" h="302895">
                <a:moveTo>
                  <a:pt x="31715" y="226716"/>
                </a:moveTo>
                <a:lnTo>
                  <a:pt x="0" y="226821"/>
                </a:lnTo>
                <a:lnTo>
                  <a:pt x="38227" y="302894"/>
                </a:lnTo>
                <a:lnTo>
                  <a:pt x="66659" y="245744"/>
                </a:lnTo>
                <a:lnTo>
                  <a:pt x="34543" y="245744"/>
                </a:lnTo>
                <a:lnTo>
                  <a:pt x="31750" y="242950"/>
                </a:lnTo>
                <a:lnTo>
                  <a:pt x="31715" y="226716"/>
                </a:lnTo>
                <a:close/>
              </a:path>
              <a:path w="76200" h="302895">
                <a:moveTo>
                  <a:pt x="44422" y="226673"/>
                </a:moveTo>
                <a:lnTo>
                  <a:pt x="31715" y="226716"/>
                </a:lnTo>
                <a:lnTo>
                  <a:pt x="31750" y="242950"/>
                </a:lnTo>
                <a:lnTo>
                  <a:pt x="34543" y="245744"/>
                </a:lnTo>
                <a:lnTo>
                  <a:pt x="41656" y="245744"/>
                </a:lnTo>
                <a:lnTo>
                  <a:pt x="44328" y="242950"/>
                </a:lnTo>
                <a:lnTo>
                  <a:pt x="44422" y="226673"/>
                </a:lnTo>
                <a:close/>
              </a:path>
              <a:path w="76200" h="302895">
                <a:moveTo>
                  <a:pt x="76200" y="226567"/>
                </a:moveTo>
                <a:lnTo>
                  <a:pt x="44422" y="226673"/>
                </a:lnTo>
                <a:lnTo>
                  <a:pt x="44328" y="242950"/>
                </a:lnTo>
                <a:lnTo>
                  <a:pt x="41656" y="245744"/>
                </a:lnTo>
                <a:lnTo>
                  <a:pt x="66659" y="245744"/>
                </a:lnTo>
                <a:lnTo>
                  <a:pt x="76200" y="226567"/>
                </a:lnTo>
                <a:close/>
              </a:path>
              <a:path w="76200" h="302895">
                <a:moveTo>
                  <a:pt x="41148" y="0"/>
                </a:moveTo>
                <a:lnTo>
                  <a:pt x="34036" y="0"/>
                </a:lnTo>
                <a:lnTo>
                  <a:pt x="31242" y="2793"/>
                </a:lnTo>
                <a:lnTo>
                  <a:pt x="31715" y="226716"/>
                </a:lnTo>
                <a:lnTo>
                  <a:pt x="44422" y="226673"/>
                </a:lnTo>
                <a:lnTo>
                  <a:pt x="43942" y="6349"/>
                </a:lnTo>
                <a:lnTo>
                  <a:pt x="43942" y="2793"/>
                </a:lnTo>
                <a:lnTo>
                  <a:pt x="411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847725" y="7995919"/>
            <a:ext cx="1095375" cy="0"/>
          </a:xfrm>
          <a:custGeom>
            <a:avLst/>
            <a:gdLst/>
            <a:ahLst/>
            <a:cxnLst/>
            <a:rect l="l" t="t" r="r" b="b"/>
            <a:pathLst>
              <a:path w="1095375" h="0">
                <a:moveTo>
                  <a:pt x="0" y="0"/>
                </a:moveTo>
                <a:lnTo>
                  <a:pt x="10953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352550" y="7981950"/>
            <a:ext cx="76200" cy="296545"/>
          </a:xfrm>
          <a:custGeom>
            <a:avLst/>
            <a:gdLst/>
            <a:ahLst/>
            <a:cxnLst/>
            <a:rect l="l" t="t" r="r" b="b"/>
            <a:pathLst>
              <a:path w="76200" h="296545">
                <a:moveTo>
                  <a:pt x="31750" y="220344"/>
                </a:moveTo>
                <a:lnTo>
                  <a:pt x="0" y="220344"/>
                </a:lnTo>
                <a:lnTo>
                  <a:pt x="38100" y="296544"/>
                </a:lnTo>
                <a:lnTo>
                  <a:pt x="66675" y="239394"/>
                </a:lnTo>
                <a:lnTo>
                  <a:pt x="34543" y="239394"/>
                </a:lnTo>
                <a:lnTo>
                  <a:pt x="31750" y="236600"/>
                </a:lnTo>
                <a:lnTo>
                  <a:pt x="31750" y="220344"/>
                </a:lnTo>
                <a:close/>
              </a:path>
              <a:path w="76200" h="296545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236600"/>
                </a:lnTo>
                <a:lnTo>
                  <a:pt x="34543" y="239394"/>
                </a:lnTo>
                <a:lnTo>
                  <a:pt x="41656" y="239394"/>
                </a:lnTo>
                <a:lnTo>
                  <a:pt x="44450" y="236600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296545">
                <a:moveTo>
                  <a:pt x="76200" y="220344"/>
                </a:moveTo>
                <a:lnTo>
                  <a:pt x="44450" y="220344"/>
                </a:lnTo>
                <a:lnTo>
                  <a:pt x="44450" y="236600"/>
                </a:lnTo>
                <a:lnTo>
                  <a:pt x="41656" y="239394"/>
                </a:lnTo>
                <a:lnTo>
                  <a:pt x="66675" y="239394"/>
                </a:lnTo>
                <a:lnTo>
                  <a:pt x="76200" y="220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590675" y="7989569"/>
            <a:ext cx="76200" cy="296545"/>
          </a:xfrm>
          <a:custGeom>
            <a:avLst/>
            <a:gdLst/>
            <a:ahLst/>
            <a:cxnLst/>
            <a:rect l="l" t="t" r="r" b="b"/>
            <a:pathLst>
              <a:path w="76200" h="296545">
                <a:moveTo>
                  <a:pt x="31750" y="220344"/>
                </a:moveTo>
                <a:lnTo>
                  <a:pt x="0" y="220344"/>
                </a:lnTo>
                <a:lnTo>
                  <a:pt x="38100" y="296544"/>
                </a:lnTo>
                <a:lnTo>
                  <a:pt x="66675" y="239394"/>
                </a:lnTo>
                <a:lnTo>
                  <a:pt x="34543" y="239394"/>
                </a:lnTo>
                <a:lnTo>
                  <a:pt x="31750" y="236600"/>
                </a:lnTo>
                <a:lnTo>
                  <a:pt x="31750" y="220344"/>
                </a:lnTo>
                <a:close/>
              </a:path>
              <a:path w="76200" h="296545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236600"/>
                </a:lnTo>
                <a:lnTo>
                  <a:pt x="34543" y="239394"/>
                </a:lnTo>
                <a:lnTo>
                  <a:pt x="41656" y="239394"/>
                </a:lnTo>
                <a:lnTo>
                  <a:pt x="44450" y="236600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296545">
                <a:moveTo>
                  <a:pt x="76200" y="220344"/>
                </a:moveTo>
                <a:lnTo>
                  <a:pt x="44450" y="220344"/>
                </a:lnTo>
                <a:lnTo>
                  <a:pt x="44450" y="236600"/>
                </a:lnTo>
                <a:lnTo>
                  <a:pt x="41656" y="239394"/>
                </a:lnTo>
                <a:lnTo>
                  <a:pt x="66675" y="239394"/>
                </a:lnTo>
                <a:lnTo>
                  <a:pt x="76200" y="220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1046784" y="7791450"/>
            <a:ext cx="5632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952500" y="7975600"/>
            <a:ext cx="76200" cy="296545"/>
          </a:xfrm>
          <a:custGeom>
            <a:avLst/>
            <a:gdLst/>
            <a:ahLst/>
            <a:cxnLst/>
            <a:rect l="l" t="t" r="r" b="b"/>
            <a:pathLst>
              <a:path w="76200" h="296545">
                <a:moveTo>
                  <a:pt x="31750" y="220344"/>
                </a:moveTo>
                <a:lnTo>
                  <a:pt x="0" y="220344"/>
                </a:lnTo>
                <a:lnTo>
                  <a:pt x="38100" y="296544"/>
                </a:lnTo>
                <a:lnTo>
                  <a:pt x="66675" y="239394"/>
                </a:lnTo>
                <a:lnTo>
                  <a:pt x="34594" y="239394"/>
                </a:lnTo>
                <a:lnTo>
                  <a:pt x="31750" y="236600"/>
                </a:lnTo>
                <a:lnTo>
                  <a:pt x="31750" y="220344"/>
                </a:lnTo>
                <a:close/>
              </a:path>
              <a:path w="76200" h="296545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236600"/>
                </a:lnTo>
                <a:lnTo>
                  <a:pt x="34594" y="239394"/>
                </a:lnTo>
                <a:lnTo>
                  <a:pt x="41605" y="239394"/>
                </a:lnTo>
                <a:lnTo>
                  <a:pt x="44450" y="236600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296545">
                <a:moveTo>
                  <a:pt x="76200" y="220344"/>
                </a:moveTo>
                <a:lnTo>
                  <a:pt x="44450" y="220344"/>
                </a:lnTo>
                <a:lnTo>
                  <a:pt x="44450" y="236600"/>
                </a:lnTo>
                <a:lnTo>
                  <a:pt x="41605" y="239394"/>
                </a:lnTo>
                <a:lnTo>
                  <a:pt x="66675" y="239394"/>
                </a:lnTo>
                <a:lnTo>
                  <a:pt x="76200" y="220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01332" y="7908035"/>
            <a:ext cx="346710" cy="1064895"/>
          </a:xfrm>
          <a:custGeom>
            <a:avLst/>
            <a:gdLst/>
            <a:ahLst/>
            <a:cxnLst/>
            <a:rect l="l" t="t" r="r" b="b"/>
            <a:pathLst>
              <a:path w="346709" h="1064895">
                <a:moveTo>
                  <a:pt x="293531" y="1009262"/>
                </a:moveTo>
                <a:lnTo>
                  <a:pt x="268846" y="1029208"/>
                </a:lnTo>
                <a:lnTo>
                  <a:pt x="346392" y="1064514"/>
                </a:lnTo>
                <a:lnTo>
                  <a:pt x="337094" y="1022223"/>
                </a:lnTo>
                <a:lnTo>
                  <a:pt x="307733" y="1022223"/>
                </a:lnTo>
                <a:lnTo>
                  <a:pt x="303733" y="1021842"/>
                </a:lnTo>
                <a:lnTo>
                  <a:pt x="301523" y="1019175"/>
                </a:lnTo>
                <a:lnTo>
                  <a:pt x="293531" y="1009262"/>
                </a:lnTo>
                <a:close/>
              </a:path>
              <a:path w="346709" h="1064895">
                <a:moveTo>
                  <a:pt x="303406" y="1001284"/>
                </a:moveTo>
                <a:lnTo>
                  <a:pt x="293531" y="1009262"/>
                </a:lnTo>
                <a:lnTo>
                  <a:pt x="301523" y="1019175"/>
                </a:lnTo>
                <a:lnTo>
                  <a:pt x="303733" y="1021842"/>
                </a:lnTo>
                <a:lnTo>
                  <a:pt x="307733" y="1022223"/>
                </a:lnTo>
                <a:lnTo>
                  <a:pt x="313182" y="1017905"/>
                </a:lnTo>
                <a:lnTo>
                  <a:pt x="313601" y="1013841"/>
                </a:lnTo>
                <a:lnTo>
                  <a:pt x="311403" y="1011174"/>
                </a:lnTo>
                <a:lnTo>
                  <a:pt x="303406" y="1001284"/>
                </a:lnTo>
                <a:close/>
              </a:path>
              <a:path w="346709" h="1064895">
                <a:moveTo>
                  <a:pt x="328104" y="981329"/>
                </a:moveTo>
                <a:lnTo>
                  <a:pt x="303406" y="1001284"/>
                </a:lnTo>
                <a:lnTo>
                  <a:pt x="311403" y="1011174"/>
                </a:lnTo>
                <a:lnTo>
                  <a:pt x="313601" y="1013841"/>
                </a:lnTo>
                <a:lnTo>
                  <a:pt x="313182" y="1017905"/>
                </a:lnTo>
                <a:lnTo>
                  <a:pt x="307733" y="1022223"/>
                </a:lnTo>
                <a:lnTo>
                  <a:pt x="337094" y="1022223"/>
                </a:lnTo>
                <a:lnTo>
                  <a:pt x="328104" y="981329"/>
                </a:lnTo>
                <a:close/>
              </a:path>
              <a:path w="346709" h="1064895">
                <a:moveTo>
                  <a:pt x="155714" y="0"/>
                </a:moveTo>
                <a:lnTo>
                  <a:pt x="151879" y="1143"/>
                </a:lnTo>
                <a:lnTo>
                  <a:pt x="150266" y="4318"/>
                </a:lnTo>
                <a:lnTo>
                  <a:pt x="117690" y="66802"/>
                </a:lnTo>
                <a:lnTo>
                  <a:pt x="86461" y="129540"/>
                </a:lnTo>
                <a:lnTo>
                  <a:pt x="57962" y="192659"/>
                </a:lnTo>
                <a:lnTo>
                  <a:pt x="33718" y="256159"/>
                </a:lnTo>
                <a:lnTo>
                  <a:pt x="15074" y="320294"/>
                </a:lnTo>
                <a:lnTo>
                  <a:pt x="3403" y="385191"/>
                </a:lnTo>
                <a:lnTo>
                  <a:pt x="0" y="434467"/>
                </a:lnTo>
                <a:lnTo>
                  <a:pt x="101" y="451104"/>
                </a:lnTo>
                <a:lnTo>
                  <a:pt x="4038" y="500761"/>
                </a:lnTo>
                <a:lnTo>
                  <a:pt x="14173" y="551180"/>
                </a:lnTo>
                <a:lnTo>
                  <a:pt x="30175" y="601853"/>
                </a:lnTo>
                <a:lnTo>
                  <a:pt x="51485" y="652653"/>
                </a:lnTo>
                <a:lnTo>
                  <a:pt x="68275" y="686943"/>
                </a:lnTo>
                <a:lnTo>
                  <a:pt x="87071" y="721233"/>
                </a:lnTo>
                <a:lnTo>
                  <a:pt x="107581" y="755650"/>
                </a:lnTo>
                <a:lnTo>
                  <a:pt x="129578" y="790194"/>
                </a:lnTo>
                <a:lnTo>
                  <a:pt x="153111" y="824865"/>
                </a:lnTo>
                <a:lnTo>
                  <a:pt x="177774" y="859409"/>
                </a:lnTo>
                <a:lnTo>
                  <a:pt x="203453" y="894207"/>
                </a:lnTo>
                <a:lnTo>
                  <a:pt x="229997" y="929005"/>
                </a:lnTo>
                <a:lnTo>
                  <a:pt x="257289" y="963803"/>
                </a:lnTo>
                <a:lnTo>
                  <a:pt x="285038" y="998728"/>
                </a:lnTo>
                <a:lnTo>
                  <a:pt x="293531" y="1009262"/>
                </a:lnTo>
                <a:lnTo>
                  <a:pt x="303406" y="1001284"/>
                </a:lnTo>
                <a:lnTo>
                  <a:pt x="294970" y="990854"/>
                </a:lnTo>
                <a:lnTo>
                  <a:pt x="267284" y="956056"/>
                </a:lnTo>
                <a:lnTo>
                  <a:pt x="240093" y="921258"/>
                </a:lnTo>
                <a:lnTo>
                  <a:pt x="213677" y="886587"/>
                </a:lnTo>
                <a:lnTo>
                  <a:pt x="188112" y="852043"/>
                </a:lnTo>
                <a:lnTo>
                  <a:pt x="163626" y="817626"/>
                </a:lnTo>
                <a:lnTo>
                  <a:pt x="140296" y="783336"/>
                </a:lnTo>
                <a:lnTo>
                  <a:pt x="118478" y="749173"/>
                </a:lnTo>
                <a:lnTo>
                  <a:pt x="98221" y="715137"/>
                </a:lnTo>
                <a:lnTo>
                  <a:pt x="79679" y="681228"/>
                </a:lnTo>
                <a:lnTo>
                  <a:pt x="48564" y="614172"/>
                </a:lnTo>
                <a:lnTo>
                  <a:pt x="31127" y="564515"/>
                </a:lnTo>
                <a:lnTo>
                  <a:pt x="19291" y="515493"/>
                </a:lnTo>
                <a:lnTo>
                  <a:pt x="13461" y="466979"/>
                </a:lnTo>
                <a:lnTo>
                  <a:pt x="12717" y="434467"/>
                </a:lnTo>
                <a:lnTo>
                  <a:pt x="13246" y="418973"/>
                </a:lnTo>
                <a:lnTo>
                  <a:pt x="20662" y="355219"/>
                </a:lnTo>
                <a:lnTo>
                  <a:pt x="35737" y="291973"/>
                </a:lnTo>
                <a:lnTo>
                  <a:pt x="57010" y="229108"/>
                </a:lnTo>
                <a:lnTo>
                  <a:pt x="83248" y="166370"/>
                </a:lnTo>
                <a:lnTo>
                  <a:pt x="113068" y="103886"/>
                </a:lnTo>
                <a:lnTo>
                  <a:pt x="161518" y="10160"/>
                </a:lnTo>
                <a:lnTo>
                  <a:pt x="163144" y="7112"/>
                </a:lnTo>
                <a:lnTo>
                  <a:pt x="161937" y="3175"/>
                </a:lnTo>
                <a:lnTo>
                  <a:pt x="158826" y="1650"/>
                </a:lnTo>
                <a:lnTo>
                  <a:pt x="1557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941957" y="7889493"/>
            <a:ext cx="425450" cy="1032510"/>
          </a:xfrm>
          <a:custGeom>
            <a:avLst/>
            <a:gdLst/>
            <a:ahLst/>
            <a:cxnLst/>
            <a:rect l="l" t="t" r="r" b="b"/>
            <a:pathLst>
              <a:path w="425450" h="1032509">
                <a:moveTo>
                  <a:pt x="59346" y="48308"/>
                </a:moveTo>
                <a:lnTo>
                  <a:pt x="50562" y="57430"/>
                </a:lnTo>
                <a:lnTo>
                  <a:pt x="60198" y="66675"/>
                </a:lnTo>
                <a:lnTo>
                  <a:pt x="92075" y="97790"/>
                </a:lnTo>
                <a:lnTo>
                  <a:pt x="123443" y="128905"/>
                </a:lnTo>
                <a:lnTo>
                  <a:pt x="154050" y="160020"/>
                </a:lnTo>
                <a:lnTo>
                  <a:pt x="183642" y="191008"/>
                </a:lnTo>
                <a:lnTo>
                  <a:pt x="212344" y="222123"/>
                </a:lnTo>
                <a:lnTo>
                  <a:pt x="239649" y="253238"/>
                </a:lnTo>
                <a:lnTo>
                  <a:pt x="265556" y="284480"/>
                </a:lnTo>
                <a:lnTo>
                  <a:pt x="289941" y="315722"/>
                </a:lnTo>
                <a:lnTo>
                  <a:pt x="312547" y="346964"/>
                </a:lnTo>
                <a:lnTo>
                  <a:pt x="351790" y="409702"/>
                </a:lnTo>
                <a:lnTo>
                  <a:pt x="375285" y="456819"/>
                </a:lnTo>
                <a:lnTo>
                  <a:pt x="393192" y="503936"/>
                </a:lnTo>
                <a:lnTo>
                  <a:pt x="405003" y="551307"/>
                </a:lnTo>
                <a:lnTo>
                  <a:pt x="411353" y="598932"/>
                </a:lnTo>
                <a:lnTo>
                  <a:pt x="412623" y="630809"/>
                </a:lnTo>
                <a:lnTo>
                  <a:pt x="411861" y="663067"/>
                </a:lnTo>
                <a:lnTo>
                  <a:pt x="404875" y="727710"/>
                </a:lnTo>
                <a:lnTo>
                  <a:pt x="391668" y="792861"/>
                </a:lnTo>
                <a:lnTo>
                  <a:pt x="373380" y="858266"/>
                </a:lnTo>
                <a:lnTo>
                  <a:pt x="351536" y="924052"/>
                </a:lnTo>
                <a:lnTo>
                  <a:pt x="315341" y="1022985"/>
                </a:lnTo>
                <a:lnTo>
                  <a:pt x="314070" y="1026287"/>
                </a:lnTo>
                <a:lnTo>
                  <a:pt x="315722" y="1029970"/>
                </a:lnTo>
                <a:lnTo>
                  <a:pt x="319024" y="1031240"/>
                </a:lnTo>
                <a:lnTo>
                  <a:pt x="322325" y="1032383"/>
                </a:lnTo>
                <a:lnTo>
                  <a:pt x="326009" y="1030732"/>
                </a:lnTo>
                <a:lnTo>
                  <a:pt x="351663" y="961390"/>
                </a:lnTo>
                <a:lnTo>
                  <a:pt x="374904" y="895350"/>
                </a:lnTo>
                <a:lnTo>
                  <a:pt x="395224" y="829056"/>
                </a:lnTo>
                <a:lnTo>
                  <a:pt x="411353" y="763016"/>
                </a:lnTo>
                <a:lnTo>
                  <a:pt x="421894" y="696976"/>
                </a:lnTo>
                <a:lnTo>
                  <a:pt x="425323" y="631190"/>
                </a:lnTo>
                <a:lnTo>
                  <a:pt x="424053" y="598297"/>
                </a:lnTo>
                <a:lnTo>
                  <a:pt x="417575" y="549148"/>
                </a:lnTo>
                <a:lnTo>
                  <a:pt x="405384" y="500380"/>
                </a:lnTo>
                <a:lnTo>
                  <a:pt x="387095" y="451866"/>
                </a:lnTo>
                <a:lnTo>
                  <a:pt x="362966" y="403606"/>
                </a:lnTo>
                <a:lnTo>
                  <a:pt x="323088" y="339979"/>
                </a:lnTo>
                <a:lnTo>
                  <a:pt x="300228" y="308229"/>
                </a:lnTo>
                <a:lnTo>
                  <a:pt x="275590" y="276733"/>
                </a:lnTo>
                <a:lnTo>
                  <a:pt x="249428" y="245110"/>
                </a:lnTo>
                <a:lnTo>
                  <a:pt x="221869" y="213868"/>
                </a:lnTo>
                <a:lnTo>
                  <a:pt x="193040" y="182499"/>
                </a:lnTo>
                <a:lnTo>
                  <a:pt x="163194" y="151257"/>
                </a:lnTo>
                <a:lnTo>
                  <a:pt x="132461" y="120015"/>
                </a:lnTo>
                <a:lnTo>
                  <a:pt x="101092" y="88773"/>
                </a:lnTo>
                <a:lnTo>
                  <a:pt x="69087" y="57658"/>
                </a:lnTo>
                <a:lnTo>
                  <a:pt x="59346" y="48308"/>
                </a:lnTo>
                <a:close/>
              </a:path>
              <a:path w="425450" h="1032509">
                <a:moveTo>
                  <a:pt x="0" y="0"/>
                </a:moveTo>
                <a:lnTo>
                  <a:pt x="28575" y="80264"/>
                </a:lnTo>
                <a:lnTo>
                  <a:pt x="50562" y="57430"/>
                </a:lnTo>
                <a:lnTo>
                  <a:pt x="38862" y="46228"/>
                </a:lnTo>
                <a:lnTo>
                  <a:pt x="38735" y="42164"/>
                </a:lnTo>
                <a:lnTo>
                  <a:pt x="41395" y="39497"/>
                </a:lnTo>
                <a:lnTo>
                  <a:pt x="43687" y="37084"/>
                </a:lnTo>
                <a:lnTo>
                  <a:pt x="70155" y="37084"/>
                </a:lnTo>
                <a:lnTo>
                  <a:pt x="81406" y="25400"/>
                </a:lnTo>
                <a:lnTo>
                  <a:pt x="0" y="0"/>
                </a:lnTo>
                <a:close/>
              </a:path>
              <a:path w="425450" h="1032509">
                <a:moveTo>
                  <a:pt x="47625" y="37084"/>
                </a:moveTo>
                <a:lnTo>
                  <a:pt x="43687" y="37084"/>
                </a:lnTo>
                <a:lnTo>
                  <a:pt x="41275" y="39624"/>
                </a:lnTo>
                <a:lnTo>
                  <a:pt x="38735" y="42164"/>
                </a:lnTo>
                <a:lnTo>
                  <a:pt x="38862" y="46228"/>
                </a:lnTo>
                <a:lnTo>
                  <a:pt x="50562" y="57430"/>
                </a:lnTo>
                <a:lnTo>
                  <a:pt x="59346" y="48308"/>
                </a:lnTo>
                <a:lnTo>
                  <a:pt x="47625" y="37084"/>
                </a:lnTo>
                <a:close/>
              </a:path>
              <a:path w="425450" h="1032509">
                <a:moveTo>
                  <a:pt x="70155" y="37084"/>
                </a:moveTo>
                <a:lnTo>
                  <a:pt x="47625" y="37084"/>
                </a:lnTo>
                <a:lnTo>
                  <a:pt x="59346" y="48308"/>
                </a:lnTo>
                <a:lnTo>
                  <a:pt x="70155" y="370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86002" y="8615044"/>
            <a:ext cx="76200" cy="726440"/>
          </a:xfrm>
          <a:custGeom>
            <a:avLst/>
            <a:gdLst/>
            <a:ahLst/>
            <a:cxnLst/>
            <a:rect l="l" t="t" r="r" b="b"/>
            <a:pathLst>
              <a:path w="76200" h="726440">
                <a:moveTo>
                  <a:pt x="44419" y="75893"/>
                </a:moveTo>
                <a:lnTo>
                  <a:pt x="31732" y="76379"/>
                </a:lnTo>
                <a:lnTo>
                  <a:pt x="57416" y="723264"/>
                </a:lnTo>
                <a:lnTo>
                  <a:pt x="60375" y="725931"/>
                </a:lnTo>
                <a:lnTo>
                  <a:pt x="67386" y="725677"/>
                </a:lnTo>
                <a:lnTo>
                  <a:pt x="70116" y="722756"/>
                </a:lnTo>
                <a:lnTo>
                  <a:pt x="44419" y="75893"/>
                </a:lnTo>
                <a:close/>
              </a:path>
              <a:path w="76200" h="726440">
                <a:moveTo>
                  <a:pt x="35052" y="0"/>
                </a:moveTo>
                <a:lnTo>
                  <a:pt x="0" y="77596"/>
                </a:lnTo>
                <a:lnTo>
                  <a:pt x="31732" y="76379"/>
                </a:lnTo>
                <a:lnTo>
                  <a:pt x="31089" y="60197"/>
                </a:lnTo>
                <a:lnTo>
                  <a:pt x="33820" y="57276"/>
                </a:lnTo>
                <a:lnTo>
                  <a:pt x="40830" y="57022"/>
                </a:lnTo>
                <a:lnTo>
                  <a:pt x="66434" y="57022"/>
                </a:lnTo>
                <a:lnTo>
                  <a:pt x="35052" y="0"/>
                </a:lnTo>
                <a:close/>
              </a:path>
              <a:path w="76200" h="726440">
                <a:moveTo>
                  <a:pt x="40830" y="57022"/>
                </a:moveTo>
                <a:lnTo>
                  <a:pt x="33820" y="57276"/>
                </a:lnTo>
                <a:lnTo>
                  <a:pt x="31089" y="60197"/>
                </a:lnTo>
                <a:lnTo>
                  <a:pt x="31732" y="76379"/>
                </a:lnTo>
                <a:lnTo>
                  <a:pt x="44419" y="75893"/>
                </a:lnTo>
                <a:lnTo>
                  <a:pt x="43776" y="59689"/>
                </a:lnTo>
                <a:lnTo>
                  <a:pt x="40830" y="57022"/>
                </a:lnTo>
                <a:close/>
              </a:path>
              <a:path w="76200" h="726440">
                <a:moveTo>
                  <a:pt x="66434" y="57022"/>
                </a:moveTo>
                <a:lnTo>
                  <a:pt x="40830" y="57022"/>
                </a:lnTo>
                <a:lnTo>
                  <a:pt x="43776" y="59689"/>
                </a:lnTo>
                <a:lnTo>
                  <a:pt x="44419" y="75893"/>
                </a:lnTo>
                <a:lnTo>
                  <a:pt x="76149" y="74675"/>
                </a:lnTo>
                <a:lnTo>
                  <a:pt x="66434" y="570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721868" y="9284919"/>
            <a:ext cx="431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9</a:t>
            </a:r>
            <a:r>
              <a:rPr dirty="0" sz="1400" spc="-10">
                <a:latin typeface="Calibri"/>
                <a:cs typeface="Calibri"/>
              </a:rPr>
              <a:t>8</a:t>
            </a:r>
            <a:r>
              <a:rPr dirty="0" sz="1400">
                <a:latin typeface="Calibri"/>
                <a:cs typeface="Calibri"/>
              </a:rPr>
              <a:t>3.4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1880107" y="8418067"/>
            <a:ext cx="76200" cy="726440"/>
          </a:xfrm>
          <a:custGeom>
            <a:avLst/>
            <a:gdLst/>
            <a:ahLst/>
            <a:cxnLst/>
            <a:rect l="l" t="t" r="r" b="b"/>
            <a:pathLst>
              <a:path w="76200" h="726440">
                <a:moveTo>
                  <a:pt x="0" y="648335"/>
                </a:moveTo>
                <a:lnTo>
                  <a:pt x="35052" y="725932"/>
                </a:lnTo>
                <a:lnTo>
                  <a:pt x="66472" y="668909"/>
                </a:lnTo>
                <a:lnTo>
                  <a:pt x="40767" y="668909"/>
                </a:lnTo>
                <a:lnTo>
                  <a:pt x="33781" y="668655"/>
                </a:lnTo>
                <a:lnTo>
                  <a:pt x="31115" y="665734"/>
                </a:lnTo>
                <a:lnTo>
                  <a:pt x="31743" y="649551"/>
                </a:lnTo>
                <a:lnTo>
                  <a:pt x="0" y="648335"/>
                </a:lnTo>
                <a:close/>
              </a:path>
              <a:path w="76200" h="726440">
                <a:moveTo>
                  <a:pt x="31743" y="649551"/>
                </a:moveTo>
                <a:lnTo>
                  <a:pt x="31115" y="665734"/>
                </a:lnTo>
                <a:lnTo>
                  <a:pt x="33781" y="668655"/>
                </a:lnTo>
                <a:lnTo>
                  <a:pt x="40767" y="668909"/>
                </a:lnTo>
                <a:lnTo>
                  <a:pt x="43815" y="666242"/>
                </a:lnTo>
                <a:lnTo>
                  <a:pt x="44443" y="650038"/>
                </a:lnTo>
                <a:lnTo>
                  <a:pt x="31743" y="649551"/>
                </a:lnTo>
                <a:close/>
              </a:path>
              <a:path w="76200" h="726440">
                <a:moveTo>
                  <a:pt x="44443" y="650038"/>
                </a:moveTo>
                <a:lnTo>
                  <a:pt x="43815" y="666242"/>
                </a:lnTo>
                <a:lnTo>
                  <a:pt x="40767" y="668909"/>
                </a:lnTo>
                <a:lnTo>
                  <a:pt x="66472" y="668909"/>
                </a:lnTo>
                <a:lnTo>
                  <a:pt x="76200" y="651256"/>
                </a:lnTo>
                <a:lnTo>
                  <a:pt x="44443" y="650038"/>
                </a:lnTo>
                <a:close/>
              </a:path>
              <a:path w="76200" h="726440">
                <a:moveTo>
                  <a:pt x="60325" y="0"/>
                </a:moveTo>
                <a:lnTo>
                  <a:pt x="57404" y="2667"/>
                </a:lnTo>
                <a:lnTo>
                  <a:pt x="57256" y="6731"/>
                </a:lnTo>
                <a:lnTo>
                  <a:pt x="31743" y="649551"/>
                </a:lnTo>
                <a:lnTo>
                  <a:pt x="44443" y="650038"/>
                </a:lnTo>
                <a:lnTo>
                  <a:pt x="69977" y="6731"/>
                </a:lnTo>
                <a:lnTo>
                  <a:pt x="70104" y="3175"/>
                </a:lnTo>
                <a:lnTo>
                  <a:pt x="67437" y="254"/>
                </a:lnTo>
                <a:lnTo>
                  <a:pt x="603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1741677" y="9170669"/>
            <a:ext cx="431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9</a:t>
            </a:r>
            <a:r>
              <a:rPr dirty="0" sz="1400" spc="-1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9.4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3333750" y="8412797"/>
            <a:ext cx="1266825" cy="0"/>
          </a:xfrm>
          <a:custGeom>
            <a:avLst/>
            <a:gdLst/>
            <a:ahLst/>
            <a:cxnLst/>
            <a:rect l="l" t="t" r="r" b="b"/>
            <a:pathLst>
              <a:path w="1266825" h="0">
                <a:moveTo>
                  <a:pt x="0" y="0"/>
                </a:moveTo>
                <a:lnTo>
                  <a:pt x="1266825" y="0"/>
                </a:lnTo>
              </a:path>
            </a:pathLst>
          </a:custGeom>
          <a:ln w="84455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333750" y="8370569"/>
            <a:ext cx="1266825" cy="84455"/>
          </a:xfrm>
          <a:custGeom>
            <a:avLst/>
            <a:gdLst/>
            <a:ahLst/>
            <a:cxnLst/>
            <a:rect l="l" t="t" r="r" b="b"/>
            <a:pathLst>
              <a:path w="1266825" h="84454">
                <a:moveTo>
                  <a:pt x="0" y="84454"/>
                </a:moveTo>
                <a:lnTo>
                  <a:pt x="1266825" y="84454"/>
                </a:lnTo>
                <a:lnTo>
                  <a:pt x="1266825" y="0"/>
                </a:lnTo>
                <a:lnTo>
                  <a:pt x="0" y="0"/>
                </a:lnTo>
                <a:lnTo>
                  <a:pt x="0" y="8445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543425" y="7995919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49"/>
                </a:moveTo>
                <a:lnTo>
                  <a:pt x="0" y="298449"/>
                </a:lnTo>
                <a:lnTo>
                  <a:pt x="38100" y="374649"/>
                </a:lnTo>
                <a:lnTo>
                  <a:pt x="66675" y="317499"/>
                </a:lnTo>
                <a:lnTo>
                  <a:pt x="34544" y="317499"/>
                </a:lnTo>
                <a:lnTo>
                  <a:pt x="31750" y="314705"/>
                </a:lnTo>
                <a:lnTo>
                  <a:pt x="31750" y="298449"/>
                </a:lnTo>
                <a:close/>
              </a:path>
              <a:path w="76200" h="3746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14705"/>
                </a:lnTo>
                <a:lnTo>
                  <a:pt x="34544" y="317499"/>
                </a:lnTo>
                <a:lnTo>
                  <a:pt x="41655" y="317499"/>
                </a:lnTo>
                <a:lnTo>
                  <a:pt x="44450" y="3147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74650">
                <a:moveTo>
                  <a:pt x="76200" y="298449"/>
                </a:moveTo>
                <a:lnTo>
                  <a:pt x="44450" y="298449"/>
                </a:lnTo>
                <a:lnTo>
                  <a:pt x="44450" y="314705"/>
                </a:lnTo>
                <a:lnTo>
                  <a:pt x="41655" y="317499"/>
                </a:lnTo>
                <a:lnTo>
                  <a:pt x="66675" y="317499"/>
                </a:lnTo>
                <a:lnTo>
                  <a:pt x="76200" y="2984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3511422" y="8605265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616577" y="8248650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860419" y="8399526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9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4538662" y="8450262"/>
            <a:ext cx="152400" cy="133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305300" y="8616315"/>
            <a:ext cx="609600" cy="908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305300" y="8616315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5"/>
                </a:moveTo>
                <a:lnTo>
                  <a:pt x="609600" y="90805"/>
                </a:lnTo>
                <a:lnTo>
                  <a:pt x="60960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295650" y="7995919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49"/>
                </a:moveTo>
                <a:lnTo>
                  <a:pt x="0" y="298449"/>
                </a:lnTo>
                <a:lnTo>
                  <a:pt x="38100" y="374649"/>
                </a:lnTo>
                <a:lnTo>
                  <a:pt x="66675" y="317499"/>
                </a:lnTo>
                <a:lnTo>
                  <a:pt x="34544" y="317499"/>
                </a:lnTo>
                <a:lnTo>
                  <a:pt x="31750" y="314705"/>
                </a:lnTo>
                <a:lnTo>
                  <a:pt x="31750" y="298449"/>
                </a:lnTo>
                <a:close/>
              </a:path>
              <a:path w="76200" h="3746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14705"/>
                </a:lnTo>
                <a:lnTo>
                  <a:pt x="34544" y="317499"/>
                </a:lnTo>
                <a:lnTo>
                  <a:pt x="41655" y="317499"/>
                </a:lnTo>
                <a:lnTo>
                  <a:pt x="44450" y="3147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74650">
                <a:moveTo>
                  <a:pt x="76200" y="298449"/>
                </a:moveTo>
                <a:lnTo>
                  <a:pt x="44450" y="298449"/>
                </a:lnTo>
                <a:lnTo>
                  <a:pt x="44450" y="314705"/>
                </a:lnTo>
                <a:lnTo>
                  <a:pt x="41655" y="317499"/>
                </a:lnTo>
                <a:lnTo>
                  <a:pt x="66675" y="317499"/>
                </a:lnTo>
                <a:lnTo>
                  <a:pt x="76200" y="2984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886200" y="7989569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49"/>
                </a:moveTo>
                <a:lnTo>
                  <a:pt x="0" y="298449"/>
                </a:lnTo>
                <a:lnTo>
                  <a:pt x="38100" y="374649"/>
                </a:lnTo>
                <a:lnTo>
                  <a:pt x="66675" y="317499"/>
                </a:lnTo>
                <a:lnTo>
                  <a:pt x="34544" y="317499"/>
                </a:lnTo>
                <a:lnTo>
                  <a:pt x="31750" y="314705"/>
                </a:lnTo>
                <a:lnTo>
                  <a:pt x="31750" y="298449"/>
                </a:lnTo>
                <a:close/>
              </a:path>
              <a:path w="76200" h="3746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14705"/>
                </a:lnTo>
                <a:lnTo>
                  <a:pt x="34544" y="317499"/>
                </a:lnTo>
                <a:lnTo>
                  <a:pt x="41655" y="317499"/>
                </a:lnTo>
                <a:lnTo>
                  <a:pt x="44450" y="3147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74650">
                <a:moveTo>
                  <a:pt x="76200" y="298449"/>
                </a:moveTo>
                <a:lnTo>
                  <a:pt x="44450" y="298449"/>
                </a:lnTo>
                <a:lnTo>
                  <a:pt x="44450" y="314705"/>
                </a:lnTo>
                <a:lnTo>
                  <a:pt x="41655" y="317499"/>
                </a:lnTo>
                <a:lnTo>
                  <a:pt x="66675" y="317499"/>
                </a:lnTo>
                <a:lnTo>
                  <a:pt x="76200" y="2984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333750" y="8002269"/>
            <a:ext cx="1247775" cy="0"/>
          </a:xfrm>
          <a:custGeom>
            <a:avLst/>
            <a:gdLst/>
            <a:ahLst/>
            <a:cxnLst/>
            <a:rect l="l" t="t" r="r" b="b"/>
            <a:pathLst>
              <a:path w="1247775" h="0">
                <a:moveTo>
                  <a:pt x="0" y="0"/>
                </a:moveTo>
                <a:lnTo>
                  <a:pt x="12477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973197" y="7909940"/>
            <a:ext cx="425450" cy="1032510"/>
          </a:xfrm>
          <a:custGeom>
            <a:avLst/>
            <a:gdLst/>
            <a:ahLst/>
            <a:cxnLst/>
            <a:rect l="l" t="t" r="r" b="b"/>
            <a:pathLst>
              <a:path w="425450" h="1032509">
                <a:moveTo>
                  <a:pt x="365888" y="48143"/>
                </a:moveTo>
                <a:lnTo>
                  <a:pt x="292735" y="119888"/>
                </a:lnTo>
                <a:lnTo>
                  <a:pt x="262127" y="151003"/>
                </a:lnTo>
                <a:lnTo>
                  <a:pt x="232282" y="182372"/>
                </a:lnTo>
                <a:lnTo>
                  <a:pt x="203453" y="213614"/>
                </a:lnTo>
                <a:lnTo>
                  <a:pt x="175894" y="245110"/>
                </a:lnTo>
                <a:lnTo>
                  <a:pt x="149605" y="276606"/>
                </a:lnTo>
                <a:lnTo>
                  <a:pt x="124967" y="308102"/>
                </a:lnTo>
                <a:lnTo>
                  <a:pt x="102107" y="339852"/>
                </a:lnTo>
                <a:lnTo>
                  <a:pt x="81025" y="371729"/>
                </a:lnTo>
                <a:lnTo>
                  <a:pt x="53593" y="419481"/>
                </a:lnTo>
                <a:lnTo>
                  <a:pt x="31495" y="467741"/>
                </a:lnTo>
                <a:lnTo>
                  <a:pt x="15112" y="516382"/>
                </a:lnTo>
                <a:lnTo>
                  <a:pt x="4952" y="565404"/>
                </a:lnTo>
                <a:lnTo>
                  <a:pt x="0" y="631063"/>
                </a:lnTo>
                <a:lnTo>
                  <a:pt x="761" y="663956"/>
                </a:lnTo>
                <a:lnTo>
                  <a:pt x="7873" y="729869"/>
                </a:lnTo>
                <a:lnTo>
                  <a:pt x="21462" y="795909"/>
                </a:lnTo>
                <a:lnTo>
                  <a:pt x="39750" y="862076"/>
                </a:lnTo>
                <a:lnTo>
                  <a:pt x="61721" y="928116"/>
                </a:lnTo>
                <a:lnTo>
                  <a:pt x="98043" y="1027303"/>
                </a:lnTo>
                <a:lnTo>
                  <a:pt x="102996" y="1032256"/>
                </a:lnTo>
                <a:lnTo>
                  <a:pt x="106298" y="1030986"/>
                </a:lnTo>
                <a:lnTo>
                  <a:pt x="109600" y="1029843"/>
                </a:lnTo>
                <a:lnTo>
                  <a:pt x="111251" y="1026160"/>
                </a:lnTo>
                <a:lnTo>
                  <a:pt x="109981" y="1022858"/>
                </a:lnTo>
                <a:lnTo>
                  <a:pt x="85470" y="956818"/>
                </a:lnTo>
                <a:lnTo>
                  <a:pt x="62483" y="891032"/>
                </a:lnTo>
                <a:lnTo>
                  <a:pt x="42290" y="825373"/>
                </a:lnTo>
                <a:lnTo>
                  <a:pt x="26288" y="760095"/>
                </a:lnTo>
                <a:lnTo>
                  <a:pt x="16001" y="695198"/>
                </a:lnTo>
                <a:lnTo>
                  <a:pt x="12700" y="630809"/>
                </a:lnTo>
                <a:lnTo>
                  <a:pt x="13969" y="598805"/>
                </a:lnTo>
                <a:lnTo>
                  <a:pt x="20192" y="551053"/>
                </a:lnTo>
                <a:lnTo>
                  <a:pt x="32003" y="503682"/>
                </a:lnTo>
                <a:lnTo>
                  <a:pt x="49910" y="456565"/>
                </a:lnTo>
                <a:lnTo>
                  <a:pt x="73405" y="409575"/>
                </a:lnTo>
                <a:lnTo>
                  <a:pt x="112648" y="346837"/>
                </a:lnTo>
                <a:lnTo>
                  <a:pt x="135254" y="315595"/>
                </a:lnTo>
                <a:lnTo>
                  <a:pt x="159638" y="284480"/>
                </a:lnTo>
                <a:lnTo>
                  <a:pt x="185546" y="253238"/>
                </a:lnTo>
                <a:lnTo>
                  <a:pt x="212978" y="221996"/>
                </a:lnTo>
                <a:lnTo>
                  <a:pt x="241553" y="191008"/>
                </a:lnTo>
                <a:lnTo>
                  <a:pt x="271271" y="159893"/>
                </a:lnTo>
                <a:lnTo>
                  <a:pt x="301878" y="128778"/>
                </a:lnTo>
                <a:lnTo>
                  <a:pt x="364998" y="66675"/>
                </a:lnTo>
                <a:lnTo>
                  <a:pt x="374724" y="57340"/>
                </a:lnTo>
                <a:lnTo>
                  <a:pt x="365888" y="48143"/>
                </a:lnTo>
                <a:close/>
              </a:path>
              <a:path w="425450" h="1032509">
                <a:moveTo>
                  <a:pt x="412165" y="36957"/>
                </a:moveTo>
                <a:lnTo>
                  <a:pt x="381635" y="36957"/>
                </a:lnTo>
                <a:lnTo>
                  <a:pt x="386461" y="42037"/>
                </a:lnTo>
                <a:lnTo>
                  <a:pt x="386461" y="46101"/>
                </a:lnTo>
                <a:lnTo>
                  <a:pt x="374724" y="57340"/>
                </a:lnTo>
                <a:lnTo>
                  <a:pt x="396748" y="80264"/>
                </a:lnTo>
                <a:lnTo>
                  <a:pt x="412165" y="36957"/>
                </a:lnTo>
                <a:close/>
              </a:path>
              <a:path w="425450" h="1032509">
                <a:moveTo>
                  <a:pt x="381635" y="36957"/>
                </a:moveTo>
                <a:lnTo>
                  <a:pt x="377570" y="36957"/>
                </a:lnTo>
                <a:lnTo>
                  <a:pt x="365888" y="48143"/>
                </a:lnTo>
                <a:lnTo>
                  <a:pt x="374724" y="57340"/>
                </a:lnTo>
                <a:lnTo>
                  <a:pt x="386461" y="46101"/>
                </a:lnTo>
                <a:lnTo>
                  <a:pt x="386461" y="42037"/>
                </a:lnTo>
                <a:lnTo>
                  <a:pt x="381635" y="36957"/>
                </a:lnTo>
                <a:close/>
              </a:path>
              <a:path w="425450" h="1032509">
                <a:moveTo>
                  <a:pt x="425323" y="0"/>
                </a:moveTo>
                <a:lnTo>
                  <a:pt x="343915" y="25273"/>
                </a:lnTo>
                <a:lnTo>
                  <a:pt x="365888" y="48143"/>
                </a:lnTo>
                <a:lnTo>
                  <a:pt x="377570" y="36957"/>
                </a:lnTo>
                <a:lnTo>
                  <a:pt x="412165" y="36957"/>
                </a:lnTo>
                <a:lnTo>
                  <a:pt x="4253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1964182" y="7718297"/>
            <a:ext cx="12928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83590" algn="l"/>
              </a:tabLst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2</a:t>
            </a:r>
            <a:r>
              <a:rPr dirty="0" sz="1400">
                <a:latin typeface="Calibri"/>
                <a:cs typeface="Calibri"/>
              </a:rPr>
              <a:t>7</a:t>
            </a:r>
            <a:r>
              <a:rPr dirty="0" sz="1400" spc="-1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.4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2</a:t>
            </a:r>
            <a:r>
              <a:rPr dirty="0" sz="1400">
                <a:latin typeface="Calibri"/>
                <a:cs typeface="Calibri"/>
              </a:rPr>
              <a:t>7</a:t>
            </a:r>
            <a:r>
              <a:rPr dirty="0" sz="1400" spc="-1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.4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298697" y="8457438"/>
            <a:ext cx="76200" cy="726440"/>
          </a:xfrm>
          <a:custGeom>
            <a:avLst/>
            <a:gdLst/>
            <a:ahLst/>
            <a:cxnLst/>
            <a:rect l="l" t="t" r="r" b="b"/>
            <a:pathLst>
              <a:path w="76200" h="726440">
                <a:moveTo>
                  <a:pt x="0" y="648335"/>
                </a:moveTo>
                <a:lnTo>
                  <a:pt x="35051" y="725932"/>
                </a:lnTo>
                <a:lnTo>
                  <a:pt x="66472" y="668909"/>
                </a:lnTo>
                <a:lnTo>
                  <a:pt x="40766" y="668909"/>
                </a:lnTo>
                <a:lnTo>
                  <a:pt x="33781" y="668655"/>
                </a:lnTo>
                <a:lnTo>
                  <a:pt x="31114" y="665734"/>
                </a:lnTo>
                <a:lnTo>
                  <a:pt x="31743" y="649551"/>
                </a:lnTo>
                <a:lnTo>
                  <a:pt x="0" y="648335"/>
                </a:lnTo>
                <a:close/>
              </a:path>
              <a:path w="76200" h="726440">
                <a:moveTo>
                  <a:pt x="31743" y="649551"/>
                </a:moveTo>
                <a:lnTo>
                  <a:pt x="31114" y="665734"/>
                </a:lnTo>
                <a:lnTo>
                  <a:pt x="33781" y="668655"/>
                </a:lnTo>
                <a:lnTo>
                  <a:pt x="40766" y="668909"/>
                </a:lnTo>
                <a:lnTo>
                  <a:pt x="43814" y="666242"/>
                </a:lnTo>
                <a:lnTo>
                  <a:pt x="44443" y="650038"/>
                </a:lnTo>
                <a:lnTo>
                  <a:pt x="31743" y="649551"/>
                </a:lnTo>
                <a:close/>
              </a:path>
              <a:path w="76200" h="726440">
                <a:moveTo>
                  <a:pt x="44443" y="650038"/>
                </a:moveTo>
                <a:lnTo>
                  <a:pt x="43814" y="666242"/>
                </a:lnTo>
                <a:lnTo>
                  <a:pt x="40766" y="668909"/>
                </a:lnTo>
                <a:lnTo>
                  <a:pt x="66472" y="668909"/>
                </a:lnTo>
                <a:lnTo>
                  <a:pt x="76200" y="651256"/>
                </a:lnTo>
                <a:lnTo>
                  <a:pt x="44443" y="650038"/>
                </a:lnTo>
                <a:close/>
              </a:path>
              <a:path w="76200" h="726440">
                <a:moveTo>
                  <a:pt x="60325" y="0"/>
                </a:moveTo>
                <a:lnTo>
                  <a:pt x="57403" y="2667"/>
                </a:lnTo>
                <a:lnTo>
                  <a:pt x="57256" y="6731"/>
                </a:lnTo>
                <a:lnTo>
                  <a:pt x="31743" y="649551"/>
                </a:lnTo>
                <a:lnTo>
                  <a:pt x="44443" y="650038"/>
                </a:lnTo>
                <a:lnTo>
                  <a:pt x="69976" y="6731"/>
                </a:lnTo>
                <a:lnTo>
                  <a:pt x="70103" y="3175"/>
                </a:lnTo>
                <a:lnTo>
                  <a:pt x="67437" y="254"/>
                </a:lnTo>
                <a:lnTo>
                  <a:pt x="603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2990214" y="9210293"/>
            <a:ext cx="431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3</a:t>
            </a:r>
            <a:r>
              <a:rPr dirty="0" sz="1400">
                <a:latin typeface="Calibri"/>
                <a:cs typeface="Calibri"/>
              </a:rPr>
              <a:t>0.1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575047" y="8716009"/>
            <a:ext cx="76200" cy="726440"/>
          </a:xfrm>
          <a:custGeom>
            <a:avLst/>
            <a:gdLst/>
            <a:ahLst/>
            <a:cxnLst/>
            <a:rect l="l" t="t" r="r" b="b"/>
            <a:pathLst>
              <a:path w="76200" h="726440">
                <a:moveTo>
                  <a:pt x="44443" y="75893"/>
                </a:moveTo>
                <a:lnTo>
                  <a:pt x="31742" y="76380"/>
                </a:lnTo>
                <a:lnTo>
                  <a:pt x="57403" y="723214"/>
                </a:lnTo>
                <a:lnTo>
                  <a:pt x="60325" y="725932"/>
                </a:lnTo>
                <a:lnTo>
                  <a:pt x="67437" y="725665"/>
                </a:lnTo>
                <a:lnTo>
                  <a:pt x="70103" y="722706"/>
                </a:lnTo>
                <a:lnTo>
                  <a:pt x="44443" y="75893"/>
                </a:lnTo>
                <a:close/>
              </a:path>
              <a:path w="76200" h="726440">
                <a:moveTo>
                  <a:pt x="35051" y="0"/>
                </a:moveTo>
                <a:lnTo>
                  <a:pt x="0" y="77597"/>
                </a:lnTo>
                <a:lnTo>
                  <a:pt x="31742" y="76380"/>
                </a:lnTo>
                <a:lnTo>
                  <a:pt x="31114" y="60198"/>
                </a:lnTo>
                <a:lnTo>
                  <a:pt x="33781" y="57276"/>
                </a:lnTo>
                <a:lnTo>
                  <a:pt x="40766" y="57023"/>
                </a:lnTo>
                <a:lnTo>
                  <a:pt x="66472" y="57023"/>
                </a:lnTo>
                <a:lnTo>
                  <a:pt x="35051" y="0"/>
                </a:lnTo>
                <a:close/>
              </a:path>
              <a:path w="76200" h="726440">
                <a:moveTo>
                  <a:pt x="40766" y="57023"/>
                </a:moveTo>
                <a:lnTo>
                  <a:pt x="33781" y="57276"/>
                </a:lnTo>
                <a:lnTo>
                  <a:pt x="31114" y="60198"/>
                </a:lnTo>
                <a:lnTo>
                  <a:pt x="31742" y="76380"/>
                </a:lnTo>
                <a:lnTo>
                  <a:pt x="44443" y="75893"/>
                </a:lnTo>
                <a:lnTo>
                  <a:pt x="43814" y="59690"/>
                </a:lnTo>
                <a:lnTo>
                  <a:pt x="40766" y="57023"/>
                </a:lnTo>
                <a:close/>
              </a:path>
              <a:path w="76200" h="726440">
                <a:moveTo>
                  <a:pt x="66472" y="57023"/>
                </a:moveTo>
                <a:lnTo>
                  <a:pt x="40766" y="57023"/>
                </a:lnTo>
                <a:lnTo>
                  <a:pt x="43814" y="59690"/>
                </a:lnTo>
                <a:lnTo>
                  <a:pt x="44443" y="75893"/>
                </a:lnTo>
                <a:lnTo>
                  <a:pt x="76200" y="74675"/>
                </a:lnTo>
                <a:lnTo>
                  <a:pt x="66472" y="570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4152900" y="6774179"/>
            <a:ext cx="2362200" cy="90805"/>
          </a:xfrm>
          <a:custGeom>
            <a:avLst/>
            <a:gdLst/>
            <a:ahLst/>
            <a:cxnLst/>
            <a:rect l="l" t="t" r="r" b="b"/>
            <a:pathLst>
              <a:path w="2362200" h="90804">
                <a:moveTo>
                  <a:pt x="0" y="90804"/>
                </a:moveTo>
                <a:lnTo>
                  <a:pt x="2362200" y="90804"/>
                </a:lnTo>
                <a:lnTo>
                  <a:pt x="23622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4152900" y="6774179"/>
            <a:ext cx="2362200" cy="90805"/>
          </a:xfrm>
          <a:custGeom>
            <a:avLst/>
            <a:gdLst/>
            <a:ahLst/>
            <a:cxnLst/>
            <a:rect l="l" t="t" r="r" b="b"/>
            <a:pathLst>
              <a:path w="2362200" h="90804">
                <a:moveTo>
                  <a:pt x="0" y="90804"/>
                </a:moveTo>
                <a:lnTo>
                  <a:pt x="2362200" y="90804"/>
                </a:lnTo>
                <a:lnTo>
                  <a:pt x="23622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4038600" y="6497954"/>
            <a:ext cx="114300" cy="6191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038600" y="6497954"/>
            <a:ext cx="114300" cy="619125"/>
          </a:xfrm>
          <a:custGeom>
            <a:avLst/>
            <a:gdLst/>
            <a:ahLst/>
            <a:cxnLst/>
            <a:rect l="l" t="t" r="r" b="b"/>
            <a:pathLst>
              <a:path w="114300" h="619125">
                <a:moveTo>
                  <a:pt x="0" y="619125"/>
                </a:moveTo>
                <a:lnTo>
                  <a:pt x="114300" y="619125"/>
                </a:lnTo>
                <a:lnTo>
                  <a:pt x="114300" y="0"/>
                </a:lnTo>
                <a:lnTo>
                  <a:pt x="0" y="0"/>
                </a:lnTo>
                <a:lnTo>
                  <a:pt x="0" y="61912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167312" y="6860222"/>
            <a:ext cx="152400" cy="133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4933950" y="7026275"/>
            <a:ext cx="609600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4933950" y="7026275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457950" y="6405879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50"/>
                </a:moveTo>
                <a:lnTo>
                  <a:pt x="0" y="298450"/>
                </a:lnTo>
                <a:lnTo>
                  <a:pt x="38100" y="374650"/>
                </a:lnTo>
                <a:lnTo>
                  <a:pt x="66675" y="317500"/>
                </a:lnTo>
                <a:lnTo>
                  <a:pt x="34544" y="317500"/>
                </a:lnTo>
                <a:lnTo>
                  <a:pt x="31750" y="314705"/>
                </a:lnTo>
                <a:lnTo>
                  <a:pt x="31750" y="298450"/>
                </a:lnTo>
                <a:close/>
              </a:path>
              <a:path w="76200" h="3746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14705"/>
                </a:lnTo>
                <a:lnTo>
                  <a:pt x="34544" y="317500"/>
                </a:lnTo>
                <a:lnTo>
                  <a:pt x="41655" y="317500"/>
                </a:lnTo>
                <a:lnTo>
                  <a:pt x="44450" y="3147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74650">
                <a:moveTo>
                  <a:pt x="76200" y="298450"/>
                </a:moveTo>
                <a:lnTo>
                  <a:pt x="44450" y="298450"/>
                </a:lnTo>
                <a:lnTo>
                  <a:pt x="44450" y="314705"/>
                </a:lnTo>
                <a:lnTo>
                  <a:pt x="41655" y="317500"/>
                </a:lnTo>
                <a:lnTo>
                  <a:pt x="66675" y="317500"/>
                </a:lnTo>
                <a:lnTo>
                  <a:pt x="76200" y="298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4212716" y="6952868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093589" y="7051929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532626" y="6657213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564760" y="6756272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775197" y="6809613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9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5235575" y="6219824"/>
            <a:ext cx="1652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102360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5</a:t>
            </a:r>
            <a:r>
              <a:rPr dirty="0" u="sng" sz="1400" spc="-8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</a:t>
            </a:r>
            <a:r>
              <a:rPr dirty="0" sz="1400">
                <a:latin typeface="Calibri"/>
                <a:cs typeface="Calibri"/>
              </a:rPr>
              <a:t>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453187" y="6860222"/>
            <a:ext cx="152400" cy="133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6219825" y="7026275"/>
            <a:ext cx="609600" cy="90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219825" y="7026275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5210175" y="6405879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50"/>
                </a:moveTo>
                <a:lnTo>
                  <a:pt x="0" y="298450"/>
                </a:lnTo>
                <a:lnTo>
                  <a:pt x="38100" y="374650"/>
                </a:lnTo>
                <a:lnTo>
                  <a:pt x="66675" y="317500"/>
                </a:lnTo>
                <a:lnTo>
                  <a:pt x="34544" y="317500"/>
                </a:lnTo>
                <a:lnTo>
                  <a:pt x="31750" y="314705"/>
                </a:lnTo>
                <a:lnTo>
                  <a:pt x="31750" y="298450"/>
                </a:lnTo>
                <a:close/>
              </a:path>
              <a:path w="76200" h="3746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14705"/>
                </a:lnTo>
                <a:lnTo>
                  <a:pt x="34544" y="317500"/>
                </a:lnTo>
                <a:lnTo>
                  <a:pt x="41655" y="317500"/>
                </a:lnTo>
                <a:lnTo>
                  <a:pt x="44450" y="3147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74650">
                <a:moveTo>
                  <a:pt x="76200" y="298450"/>
                </a:moveTo>
                <a:lnTo>
                  <a:pt x="44450" y="298450"/>
                </a:lnTo>
                <a:lnTo>
                  <a:pt x="44450" y="314705"/>
                </a:lnTo>
                <a:lnTo>
                  <a:pt x="41655" y="317500"/>
                </a:lnTo>
                <a:lnTo>
                  <a:pt x="66675" y="317500"/>
                </a:lnTo>
                <a:lnTo>
                  <a:pt x="76200" y="298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5800725" y="6399529"/>
            <a:ext cx="76200" cy="374650"/>
          </a:xfrm>
          <a:custGeom>
            <a:avLst/>
            <a:gdLst/>
            <a:ahLst/>
            <a:cxnLst/>
            <a:rect l="l" t="t" r="r" b="b"/>
            <a:pathLst>
              <a:path w="76200" h="374650">
                <a:moveTo>
                  <a:pt x="31750" y="298450"/>
                </a:moveTo>
                <a:lnTo>
                  <a:pt x="0" y="298450"/>
                </a:lnTo>
                <a:lnTo>
                  <a:pt x="38100" y="374650"/>
                </a:lnTo>
                <a:lnTo>
                  <a:pt x="66675" y="317500"/>
                </a:lnTo>
                <a:lnTo>
                  <a:pt x="34544" y="317500"/>
                </a:lnTo>
                <a:lnTo>
                  <a:pt x="31750" y="314705"/>
                </a:lnTo>
                <a:lnTo>
                  <a:pt x="31750" y="298450"/>
                </a:lnTo>
                <a:close/>
              </a:path>
              <a:path w="76200" h="3746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14705"/>
                </a:lnTo>
                <a:lnTo>
                  <a:pt x="34544" y="317500"/>
                </a:lnTo>
                <a:lnTo>
                  <a:pt x="41655" y="317500"/>
                </a:lnTo>
                <a:lnTo>
                  <a:pt x="44450" y="3147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74650">
                <a:moveTo>
                  <a:pt x="76200" y="298450"/>
                </a:moveTo>
                <a:lnTo>
                  <a:pt x="44450" y="298450"/>
                </a:lnTo>
                <a:lnTo>
                  <a:pt x="44450" y="314705"/>
                </a:lnTo>
                <a:lnTo>
                  <a:pt x="41655" y="317500"/>
                </a:lnTo>
                <a:lnTo>
                  <a:pt x="66675" y="317500"/>
                </a:lnTo>
                <a:lnTo>
                  <a:pt x="76200" y="2984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4152900" y="6497954"/>
            <a:ext cx="1095375" cy="0"/>
          </a:xfrm>
          <a:custGeom>
            <a:avLst/>
            <a:gdLst/>
            <a:ahLst/>
            <a:cxnLst/>
            <a:rect l="l" t="t" r="r" b="b"/>
            <a:pathLst>
              <a:path w="1095375" h="0">
                <a:moveTo>
                  <a:pt x="0" y="0"/>
                </a:moveTo>
                <a:lnTo>
                  <a:pt x="10953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4657725" y="6483984"/>
            <a:ext cx="76200" cy="296545"/>
          </a:xfrm>
          <a:custGeom>
            <a:avLst/>
            <a:gdLst/>
            <a:ahLst/>
            <a:cxnLst/>
            <a:rect l="l" t="t" r="r" b="b"/>
            <a:pathLst>
              <a:path w="76200" h="296545">
                <a:moveTo>
                  <a:pt x="31750" y="220345"/>
                </a:moveTo>
                <a:lnTo>
                  <a:pt x="0" y="220345"/>
                </a:lnTo>
                <a:lnTo>
                  <a:pt x="38100" y="296545"/>
                </a:lnTo>
                <a:lnTo>
                  <a:pt x="66675" y="239395"/>
                </a:lnTo>
                <a:lnTo>
                  <a:pt x="34544" y="239395"/>
                </a:lnTo>
                <a:lnTo>
                  <a:pt x="31750" y="236600"/>
                </a:lnTo>
                <a:lnTo>
                  <a:pt x="31750" y="220345"/>
                </a:lnTo>
                <a:close/>
              </a:path>
              <a:path w="76200" h="29654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36600"/>
                </a:lnTo>
                <a:lnTo>
                  <a:pt x="34544" y="239395"/>
                </a:lnTo>
                <a:lnTo>
                  <a:pt x="41655" y="239395"/>
                </a:lnTo>
                <a:lnTo>
                  <a:pt x="44450" y="236600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296545">
                <a:moveTo>
                  <a:pt x="76200" y="220345"/>
                </a:moveTo>
                <a:lnTo>
                  <a:pt x="44450" y="220345"/>
                </a:lnTo>
                <a:lnTo>
                  <a:pt x="44450" y="236600"/>
                </a:lnTo>
                <a:lnTo>
                  <a:pt x="41655" y="239395"/>
                </a:lnTo>
                <a:lnTo>
                  <a:pt x="66675" y="239395"/>
                </a:lnTo>
                <a:lnTo>
                  <a:pt x="76200" y="220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895850" y="6491604"/>
            <a:ext cx="76200" cy="296545"/>
          </a:xfrm>
          <a:custGeom>
            <a:avLst/>
            <a:gdLst/>
            <a:ahLst/>
            <a:cxnLst/>
            <a:rect l="l" t="t" r="r" b="b"/>
            <a:pathLst>
              <a:path w="76200" h="296545">
                <a:moveTo>
                  <a:pt x="31750" y="220344"/>
                </a:moveTo>
                <a:lnTo>
                  <a:pt x="0" y="220344"/>
                </a:lnTo>
                <a:lnTo>
                  <a:pt x="38100" y="296544"/>
                </a:lnTo>
                <a:lnTo>
                  <a:pt x="66675" y="239394"/>
                </a:lnTo>
                <a:lnTo>
                  <a:pt x="34544" y="239394"/>
                </a:lnTo>
                <a:lnTo>
                  <a:pt x="31750" y="236600"/>
                </a:lnTo>
                <a:lnTo>
                  <a:pt x="31750" y="220344"/>
                </a:lnTo>
                <a:close/>
              </a:path>
              <a:path w="76200" h="296545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236600"/>
                </a:lnTo>
                <a:lnTo>
                  <a:pt x="34544" y="239394"/>
                </a:lnTo>
                <a:lnTo>
                  <a:pt x="41655" y="239394"/>
                </a:lnTo>
                <a:lnTo>
                  <a:pt x="44450" y="236600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296545">
                <a:moveTo>
                  <a:pt x="76200" y="220344"/>
                </a:moveTo>
                <a:lnTo>
                  <a:pt x="44450" y="220344"/>
                </a:lnTo>
                <a:lnTo>
                  <a:pt x="44450" y="236600"/>
                </a:lnTo>
                <a:lnTo>
                  <a:pt x="41655" y="239394"/>
                </a:lnTo>
                <a:lnTo>
                  <a:pt x="66675" y="239394"/>
                </a:lnTo>
                <a:lnTo>
                  <a:pt x="76200" y="2203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 txBox="1"/>
          <p:nvPr/>
        </p:nvSpPr>
        <p:spPr>
          <a:xfrm>
            <a:off x="4352925" y="6294500"/>
            <a:ext cx="5632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4257675" y="6477634"/>
            <a:ext cx="76200" cy="296545"/>
          </a:xfrm>
          <a:custGeom>
            <a:avLst/>
            <a:gdLst/>
            <a:ahLst/>
            <a:cxnLst/>
            <a:rect l="l" t="t" r="r" b="b"/>
            <a:pathLst>
              <a:path w="76200" h="296545">
                <a:moveTo>
                  <a:pt x="31750" y="220345"/>
                </a:moveTo>
                <a:lnTo>
                  <a:pt x="0" y="220345"/>
                </a:lnTo>
                <a:lnTo>
                  <a:pt x="38100" y="296545"/>
                </a:lnTo>
                <a:lnTo>
                  <a:pt x="66675" y="239395"/>
                </a:lnTo>
                <a:lnTo>
                  <a:pt x="34544" y="239395"/>
                </a:lnTo>
                <a:lnTo>
                  <a:pt x="31750" y="236600"/>
                </a:lnTo>
                <a:lnTo>
                  <a:pt x="31750" y="220345"/>
                </a:lnTo>
                <a:close/>
              </a:path>
              <a:path w="76200" h="29654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236600"/>
                </a:lnTo>
                <a:lnTo>
                  <a:pt x="34544" y="239395"/>
                </a:lnTo>
                <a:lnTo>
                  <a:pt x="41655" y="239395"/>
                </a:lnTo>
                <a:lnTo>
                  <a:pt x="44450" y="236600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296545">
                <a:moveTo>
                  <a:pt x="76200" y="220345"/>
                </a:moveTo>
                <a:lnTo>
                  <a:pt x="44450" y="220345"/>
                </a:lnTo>
                <a:lnTo>
                  <a:pt x="44450" y="236600"/>
                </a:lnTo>
                <a:lnTo>
                  <a:pt x="41655" y="239395"/>
                </a:lnTo>
                <a:lnTo>
                  <a:pt x="66675" y="239395"/>
                </a:lnTo>
                <a:lnTo>
                  <a:pt x="76200" y="2203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3720846" y="6398640"/>
            <a:ext cx="346710" cy="1064895"/>
          </a:xfrm>
          <a:custGeom>
            <a:avLst/>
            <a:gdLst/>
            <a:ahLst/>
            <a:cxnLst/>
            <a:rect l="l" t="t" r="r" b="b"/>
            <a:pathLst>
              <a:path w="346710" h="1064895">
                <a:moveTo>
                  <a:pt x="293503" y="1009270"/>
                </a:moveTo>
                <a:lnTo>
                  <a:pt x="268858" y="1029207"/>
                </a:lnTo>
                <a:lnTo>
                  <a:pt x="346328" y="1064513"/>
                </a:lnTo>
                <a:lnTo>
                  <a:pt x="337059" y="1022350"/>
                </a:lnTo>
                <a:lnTo>
                  <a:pt x="307720" y="1022350"/>
                </a:lnTo>
                <a:lnTo>
                  <a:pt x="303656" y="1021841"/>
                </a:lnTo>
                <a:lnTo>
                  <a:pt x="293503" y="1009270"/>
                </a:lnTo>
                <a:close/>
              </a:path>
              <a:path w="346710" h="1064895">
                <a:moveTo>
                  <a:pt x="303371" y="1001287"/>
                </a:moveTo>
                <a:lnTo>
                  <a:pt x="293503" y="1009270"/>
                </a:lnTo>
                <a:lnTo>
                  <a:pt x="303656" y="1021841"/>
                </a:lnTo>
                <a:lnTo>
                  <a:pt x="307720" y="1022350"/>
                </a:lnTo>
                <a:lnTo>
                  <a:pt x="310388" y="1020063"/>
                </a:lnTo>
                <a:lnTo>
                  <a:pt x="313181" y="1017904"/>
                </a:lnTo>
                <a:lnTo>
                  <a:pt x="313563" y="1013967"/>
                </a:lnTo>
                <a:lnTo>
                  <a:pt x="311403" y="1011173"/>
                </a:lnTo>
                <a:lnTo>
                  <a:pt x="303371" y="1001287"/>
                </a:lnTo>
                <a:close/>
              </a:path>
              <a:path w="346710" h="1064895">
                <a:moveTo>
                  <a:pt x="328040" y="981328"/>
                </a:moveTo>
                <a:lnTo>
                  <a:pt x="303371" y="1001287"/>
                </a:lnTo>
                <a:lnTo>
                  <a:pt x="311403" y="1011173"/>
                </a:lnTo>
                <a:lnTo>
                  <a:pt x="313563" y="1013967"/>
                </a:lnTo>
                <a:lnTo>
                  <a:pt x="313181" y="1017904"/>
                </a:lnTo>
                <a:lnTo>
                  <a:pt x="310388" y="1020063"/>
                </a:lnTo>
                <a:lnTo>
                  <a:pt x="307720" y="1022350"/>
                </a:lnTo>
                <a:lnTo>
                  <a:pt x="337059" y="1022350"/>
                </a:lnTo>
                <a:lnTo>
                  <a:pt x="328040" y="981328"/>
                </a:lnTo>
                <a:close/>
              </a:path>
              <a:path w="346710" h="1064895">
                <a:moveTo>
                  <a:pt x="155701" y="0"/>
                </a:moveTo>
                <a:lnTo>
                  <a:pt x="151764" y="1269"/>
                </a:lnTo>
                <a:lnTo>
                  <a:pt x="150240" y="4317"/>
                </a:lnTo>
                <a:lnTo>
                  <a:pt x="117601" y="66801"/>
                </a:lnTo>
                <a:lnTo>
                  <a:pt x="86359" y="129539"/>
                </a:lnTo>
                <a:lnTo>
                  <a:pt x="57912" y="192658"/>
                </a:lnTo>
                <a:lnTo>
                  <a:pt x="33654" y="256285"/>
                </a:lnTo>
                <a:lnTo>
                  <a:pt x="14986" y="320420"/>
                </a:lnTo>
                <a:lnTo>
                  <a:pt x="3301" y="385190"/>
                </a:lnTo>
                <a:lnTo>
                  <a:pt x="0" y="434466"/>
                </a:lnTo>
                <a:lnTo>
                  <a:pt x="0" y="450976"/>
                </a:lnTo>
                <a:lnTo>
                  <a:pt x="3937" y="500760"/>
                </a:lnTo>
                <a:lnTo>
                  <a:pt x="14096" y="551179"/>
                </a:lnTo>
                <a:lnTo>
                  <a:pt x="30099" y="601726"/>
                </a:lnTo>
                <a:lnTo>
                  <a:pt x="51434" y="652652"/>
                </a:lnTo>
                <a:lnTo>
                  <a:pt x="86994" y="721232"/>
                </a:lnTo>
                <a:lnTo>
                  <a:pt x="107568" y="755650"/>
                </a:lnTo>
                <a:lnTo>
                  <a:pt x="129539" y="790193"/>
                </a:lnTo>
                <a:lnTo>
                  <a:pt x="153034" y="824738"/>
                </a:lnTo>
                <a:lnTo>
                  <a:pt x="177673" y="859408"/>
                </a:lnTo>
                <a:lnTo>
                  <a:pt x="203453" y="894206"/>
                </a:lnTo>
                <a:lnTo>
                  <a:pt x="229996" y="929004"/>
                </a:lnTo>
                <a:lnTo>
                  <a:pt x="257175" y="963929"/>
                </a:lnTo>
                <a:lnTo>
                  <a:pt x="284988" y="998727"/>
                </a:lnTo>
                <a:lnTo>
                  <a:pt x="293503" y="1009270"/>
                </a:lnTo>
                <a:lnTo>
                  <a:pt x="303371" y="1001287"/>
                </a:lnTo>
                <a:lnTo>
                  <a:pt x="294893" y="990853"/>
                </a:lnTo>
                <a:lnTo>
                  <a:pt x="267207" y="956055"/>
                </a:lnTo>
                <a:lnTo>
                  <a:pt x="240029" y="921257"/>
                </a:lnTo>
                <a:lnTo>
                  <a:pt x="213613" y="886713"/>
                </a:lnTo>
                <a:lnTo>
                  <a:pt x="188087" y="852169"/>
                </a:lnTo>
                <a:lnTo>
                  <a:pt x="163575" y="817626"/>
                </a:lnTo>
                <a:lnTo>
                  <a:pt x="140207" y="783335"/>
                </a:lnTo>
                <a:lnTo>
                  <a:pt x="118363" y="749045"/>
                </a:lnTo>
                <a:lnTo>
                  <a:pt x="98170" y="715137"/>
                </a:lnTo>
                <a:lnTo>
                  <a:pt x="79628" y="681227"/>
                </a:lnTo>
                <a:lnTo>
                  <a:pt x="48513" y="614171"/>
                </a:lnTo>
                <a:lnTo>
                  <a:pt x="31114" y="564514"/>
                </a:lnTo>
                <a:lnTo>
                  <a:pt x="19176" y="515492"/>
                </a:lnTo>
                <a:lnTo>
                  <a:pt x="13334" y="466978"/>
                </a:lnTo>
                <a:lnTo>
                  <a:pt x="12593" y="434466"/>
                </a:lnTo>
                <a:lnTo>
                  <a:pt x="13207" y="418972"/>
                </a:lnTo>
                <a:lnTo>
                  <a:pt x="20574" y="355345"/>
                </a:lnTo>
                <a:lnTo>
                  <a:pt x="35687" y="291972"/>
                </a:lnTo>
                <a:lnTo>
                  <a:pt x="56895" y="228980"/>
                </a:lnTo>
                <a:lnTo>
                  <a:pt x="83184" y="166369"/>
                </a:lnTo>
                <a:lnTo>
                  <a:pt x="113029" y="103885"/>
                </a:lnTo>
                <a:lnTo>
                  <a:pt x="163067" y="7112"/>
                </a:lnTo>
                <a:lnTo>
                  <a:pt x="161925" y="3301"/>
                </a:lnTo>
                <a:lnTo>
                  <a:pt x="158750" y="1650"/>
                </a:lnTo>
                <a:lnTo>
                  <a:pt x="15570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 txBox="1"/>
          <p:nvPr/>
        </p:nvSpPr>
        <p:spPr>
          <a:xfrm>
            <a:off x="3514471" y="7080884"/>
            <a:ext cx="52133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r>
              <a:rPr dirty="0" sz="1400" spc="-10">
                <a:latin typeface="Calibri"/>
                <a:cs typeface="Calibri"/>
              </a:rPr>
              <a:t>5</a:t>
            </a:r>
            <a:r>
              <a:rPr dirty="0" sz="1400">
                <a:latin typeface="Calibri"/>
                <a:cs typeface="Calibri"/>
              </a:rPr>
              <a:t>5</a:t>
            </a:r>
            <a:r>
              <a:rPr dirty="0" sz="1400" spc="-10">
                <a:latin typeface="Calibri"/>
                <a:cs typeface="Calibri"/>
              </a:rPr>
              <a:t>4</a:t>
            </a:r>
            <a:r>
              <a:rPr dirty="0" sz="1400">
                <a:latin typeface="Calibri"/>
                <a:cs typeface="Calibri"/>
              </a:rPr>
              <a:t>.7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5" name="object 105"/>
          <p:cNvSpPr/>
          <p:nvPr/>
        </p:nvSpPr>
        <p:spPr>
          <a:xfrm>
            <a:off x="4059428" y="7054215"/>
            <a:ext cx="76200" cy="726440"/>
          </a:xfrm>
          <a:custGeom>
            <a:avLst/>
            <a:gdLst/>
            <a:ahLst/>
            <a:cxnLst/>
            <a:rect l="l" t="t" r="r" b="b"/>
            <a:pathLst>
              <a:path w="76200" h="726440">
                <a:moveTo>
                  <a:pt x="44443" y="75893"/>
                </a:moveTo>
                <a:lnTo>
                  <a:pt x="31743" y="76380"/>
                </a:lnTo>
                <a:lnTo>
                  <a:pt x="57404" y="723265"/>
                </a:lnTo>
                <a:lnTo>
                  <a:pt x="60325" y="725932"/>
                </a:lnTo>
                <a:lnTo>
                  <a:pt x="67437" y="725678"/>
                </a:lnTo>
                <a:lnTo>
                  <a:pt x="70104" y="722757"/>
                </a:lnTo>
                <a:lnTo>
                  <a:pt x="69976" y="719201"/>
                </a:lnTo>
                <a:lnTo>
                  <a:pt x="44443" y="75893"/>
                </a:lnTo>
                <a:close/>
              </a:path>
              <a:path w="76200" h="726440">
                <a:moveTo>
                  <a:pt x="35051" y="0"/>
                </a:moveTo>
                <a:lnTo>
                  <a:pt x="0" y="77597"/>
                </a:lnTo>
                <a:lnTo>
                  <a:pt x="31743" y="76380"/>
                </a:lnTo>
                <a:lnTo>
                  <a:pt x="31114" y="60198"/>
                </a:lnTo>
                <a:lnTo>
                  <a:pt x="33782" y="57277"/>
                </a:lnTo>
                <a:lnTo>
                  <a:pt x="40767" y="57023"/>
                </a:lnTo>
                <a:lnTo>
                  <a:pt x="66472" y="57023"/>
                </a:lnTo>
                <a:lnTo>
                  <a:pt x="35051" y="0"/>
                </a:lnTo>
                <a:close/>
              </a:path>
              <a:path w="76200" h="726440">
                <a:moveTo>
                  <a:pt x="40767" y="57023"/>
                </a:moveTo>
                <a:lnTo>
                  <a:pt x="33782" y="57277"/>
                </a:lnTo>
                <a:lnTo>
                  <a:pt x="31114" y="60198"/>
                </a:lnTo>
                <a:lnTo>
                  <a:pt x="31743" y="76380"/>
                </a:lnTo>
                <a:lnTo>
                  <a:pt x="44443" y="75893"/>
                </a:lnTo>
                <a:lnTo>
                  <a:pt x="43814" y="59690"/>
                </a:lnTo>
                <a:lnTo>
                  <a:pt x="40767" y="57023"/>
                </a:lnTo>
                <a:close/>
              </a:path>
              <a:path w="76200" h="726440">
                <a:moveTo>
                  <a:pt x="66472" y="57023"/>
                </a:moveTo>
                <a:lnTo>
                  <a:pt x="40767" y="57023"/>
                </a:lnTo>
                <a:lnTo>
                  <a:pt x="43814" y="59690"/>
                </a:lnTo>
                <a:lnTo>
                  <a:pt x="44443" y="75893"/>
                </a:lnTo>
                <a:lnTo>
                  <a:pt x="76200" y="74676"/>
                </a:lnTo>
                <a:lnTo>
                  <a:pt x="66472" y="570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 txBox="1"/>
          <p:nvPr/>
        </p:nvSpPr>
        <p:spPr>
          <a:xfrm>
            <a:off x="3996309" y="7724393"/>
            <a:ext cx="9772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0">
                <a:latin typeface="Calibri"/>
                <a:cs typeface="Calibri"/>
              </a:rPr>
              <a:t>983.4</a:t>
            </a:r>
            <a:r>
              <a:rPr dirty="0" baseline="-25793" sz="2100" spc="15">
                <a:latin typeface="Calibri"/>
                <a:cs typeface="Calibri"/>
              </a:rPr>
              <a:t>5</a:t>
            </a:r>
            <a:r>
              <a:rPr dirty="0" baseline="-25793" sz="2100" spc="-112">
                <a:latin typeface="Calibri"/>
                <a:cs typeface="Calibri"/>
              </a:rPr>
              <a:t> </a:t>
            </a:r>
            <a:r>
              <a:rPr dirty="0" baseline="-25793" sz="2100">
                <a:latin typeface="Calibri"/>
                <a:cs typeface="Calibri"/>
              </a:rPr>
              <a:t>kN/m</a:t>
            </a:r>
            <a:endParaRPr baseline="-25793" sz="2100">
              <a:latin typeface="Calibri"/>
              <a:cs typeface="Calibri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5213222" y="7110602"/>
            <a:ext cx="76200" cy="726440"/>
          </a:xfrm>
          <a:custGeom>
            <a:avLst/>
            <a:gdLst/>
            <a:ahLst/>
            <a:cxnLst/>
            <a:rect l="l" t="t" r="r" b="b"/>
            <a:pathLst>
              <a:path w="76200" h="726440">
                <a:moveTo>
                  <a:pt x="0" y="648334"/>
                </a:moveTo>
                <a:lnTo>
                  <a:pt x="35051" y="725931"/>
                </a:lnTo>
                <a:lnTo>
                  <a:pt x="66472" y="668908"/>
                </a:lnTo>
                <a:lnTo>
                  <a:pt x="40766" y="668908"/>
                </a:lnTo>
                <a:lnTo>
                  <a:pt x="33781" y="668654"/>
                </a:lnTo>
                <a:lnTo>
                  <a:pt x="31114" y="665733"/>
                </a:lnTo>
                <a:lnTo>
                  <a:pt x="31743" y="649551"/>
                </a:lnTo>
                <a:lnTo>
                  <a:pt x="0" y="648334"/>
                </a:lnTo>
                <a:close/>
              </a:path>
              <a:path w="76200" h="726440">
                <a:moveTo>
                  <a:pt x="31743" y="649551"/>
                </a:moveTo>
                <a:lnTo>
                  <a:pt x="31114" y="665733"/>
                </a:lnTo>
                <a:lnTo>
                  <a:pt x="33781" y="668654"/>
                </a:lnTo>
                <a:lnTo>
                  <a:pt x="40766" y="668908"/>
                </a:lnTo>
                <a:lnTo>
                  <a:pt x="43814" y="666241"/>
                </a:lnTo>
                <a:lnTo>
                  <a:pt x="44443" y="650038"/>
                </a:lnTo>
                <a:lnTo>
                  <a:pt x="31743" y="649551"/>
                </a:lnTo>
                <a:close/>
              </a:path>
              <a:path w="76200" h="726440">
                <a:moveTo>
                  <a:pt x="44443" y="650038"/>
                </a:moveTo>
                <a:lnTo>
                  <a:pt x="43814" y="666241"/>
                </a:lnTo>
                <a:lnTo>
                  <a:pt x="40766" y="668908"/>
                </a:lnTo>
                <a:lnTo>
                  <a:pt x="66472" y="668908"/>
                </a:lnTo>
                <a:lnTo>
                  <a:pt x="76200" y="651255"/>
                </a:lnTo>
                <a:lnTo>
                  <a:pt x="44443" y="650038"/>
                </a:lnTo>
                <a:close/>
              </a:path>
              <a:path w="76200" h="726440">
                <a:moveTo>
                  <a:pt x="60325" y="0"/>
                </a:moveTo>
                <a:lnTo>
                  <a:pt x="57403" y="2666"/>
                </a:lnTo>
                <a:lnTo>
                  <a:pt x="57256" y="6730"/>
                </a:lnTo>
                <a:lnTo>
                  <a:pt x="31743" y="649551"/>
                </a:lnTo>
                <a:lnTo>
                  <a:pt x="44443" y="650038"/>
                </a:lnTo>
                <a:lnTo>
                  <a:pt x="69976" y="6730"/>
                </a:lnTo>
                <a:lnTo>
                  <a:pt x="70103" y="3175"/>
                </a:lnTo>
                <a:lnTo>
                  <a:pt x="67437" y="253"/>
                </a:lnTo>
                <a:lnTo>
                  <a:pt x="6032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 txBox="1"/>
          <p:nvPr/>
        </p:nvSpPr>
        <p:spPr>
          <a:xfrm>
            <a:off x="5165216" y="7888985"/>
            <a:ext cx="52133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1</a:t>
            </a:r>
            <a:r>
              <a:rPr dirty="0" sz="1400">
                <a:latin typeface="Calibri"/>
                <a:cs typeface="Calibri"/>
              </a:rPr>
              <a:t>8</a:t>
            </a:r>
            <a:r>
              <a:rPr dirty="0" sz="1400" spc="-10">
                <a:latin typeface="Calibri"/>
                <a:cs typeface="Calibri"/>
              </a:rPr>
              <a:t>9</a:t>
            </a:r>
            <a:r>
              <a:rPr dirty="0" sz="1400">
                <a:latin typeface="Calibri"/>
                <a:cs typeface="Calibri"/>
              </a:rPr>
              <a:t>.5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537197" y="7143115"/>
            <a:ext cx="76200" cy="726440"/>
          </a:xfrm>
          <a:custGeom>
            <a:avLst/>
            <a:gdLst/>
            <a:ahLst/>
            <a:cxnLst/>
            <a:rect l="l" t="t" r="r" b="b"/>
            <a:pathLst>
              <a:path w="76200" h="726440">
                <a:moveTo>
                  <a:pt x="44443" y="75893"/>
                </a:moveTo>
                <a:lnTo>
                  <a:pt x="31743" y="76380"/>
                </a:lnTo>
                <a:lnTo>
                  <a:pt x="57276" y="719709"/>
                </a:lnTo>
                <a:lnTo>
                  <a:pt x="57403" y="723265"/>
                </a:lnTo>
                <a:lnTo>
                  <a:pt x="60325" y="725932"/>
                </a:lnTo>
                <a:lnTo>
                  <a:pt x="67436" y="725678"/>
                </a:lnTo>
                <a:lnTo>
                  <a:pt x="70103" y="722757"/>
                </a:lnTo>
                <a:lnTo>
                  <a:pt x="69976" y="719201"/>
                </a:lnTo>
                <a:lnTo>
                  <a:pt x="44443" y="75893"/>
                </a:lnTo>
                <a:close/>
              </a:path>
              <a:path w="76200" h="726440">
                <a:moveTo>
                  <a:pt x="35051" y="0"/>
                </a:moveTo>
                <a:lnTo>
                  <a:pt x="0" y="77597"/>
                </a:lnTo>
                <a:lnTo>
                  <a:pt x="31743" y="76380"/>
                </a:lnTo>
                <a:lnTo>
                  <a:pt x="31115" y="60198"/>
                </a:lnTo>
                <a:lnTo>
                  <a:pt x="33781" y="57277"/>
                </a:lnTo>
                <a:lnTo>
                  <a:pt x="40767" y="57023"/>
                </a:lnTo>
                <a:lnTo>
                  <a:pt x="66472" y="57023"/>
                </a:lnTo>
                <a:lnTo>
                  <a:pt x="35051" y="0"/>
                </a:lnTo>
                <a:close/>
              </a:path>
              <a:path w="76200" h="726440">
                <a:moveTo>
                  <a:pt x="40767" y="57023"/>
                </a:moveTo>
                <a:lnTo>
                  <a:pt x="33781" y="57277"/>
                </a:lnTo>
                <a:lnTo>
                  <a:pt x="31115" y="60198"/>
                </a:lnTo>
                <a:lnTo>
                  <a:pt x="31743" y="76380"/>
                </a:lnTo>
                <a:lnTo>
                  <a:pt x="44443" y="75893"/>
                </a:lnTo>
                <a:lnTo>
                  <a:pt x="43815" y="59690"/>
                </a:lnTo>
                <a:lnTo>
                  <a:pt x="40767" y="57023"/>
                </a:lnTo>
                <a:close/>
              </a:path>
              <a:path w="76200" h="726440">
                <a:moveTo>
                  <a:pt x="66472" y="57023"/>
                </a:moveTo>
                <a:lnTo>
                  <a:pt x="40767" y="57023"/>
                </a:lnTo>
                <a:lnTo>
                  <a:pt x="43815" y="59690"/>
                </a:lnTo>
                <a:lnTo>
                  <a:pt x="44443" y="75893"/>
                </a:lnTo>
                <a:lnTo>
                  <a:pt x="76200" y="74676"/>
                </a:lnTo>
                <a:lnTo>
                  <a:pt x="66472" y="570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6323838" y="7888985"/>
            <a:ext cx="431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7</a:t>
            </a:r>
            <a:r>
              <a:rPr dirty="0" sz="1400">
                <a:latin typeface="Calibri"/>
                <a:cs typeface="Calibri"/>
              </a:rPr>
              <a:t>5.1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1" name="object 1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12" name="object 1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1452118"/>
            <a:ext cx="628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1814830"/>
            <a:ext cx="1009650" cy="9632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1-unknown,</a:t>
            </a:r>
            <a:r>
              <a:rPr dirty="0" sz="1400" spc="-6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θ</a:t>
            </a:r>
            <a:endParaRPr sz="1400">
              <a:latin typeface="Times New Roman"/>
              <a:cs typeface="Times New Roman"/>
            </a:endParaRPr>
          </a:p>
          <a:p>
            <a:pPr marL="12700" marR="226695">
              <a:lnSpc>
                <a:spcPct val="1693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A</a:t>
            </a:r>
            <a:r>
              <a:rPr dirty="0" sz="1400" spc="-5">
                <a:latin typeface="Times New Roman"/>
                <a:cs typeface="Times New Roman"/>
              </a:rPr>
              <a:t>=- θ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θ  2-F.E.M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3043173"/>
            <a:ext cx="51117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540">
                <a:latin typeface="Cambria Math"/>
                <a:cs typeface="Cambria Math"/>
              </a:rPr>
              <a:t> </a:t>
            </a:r>
            <a:r>
              <a:rPr dirty="0" baseline="-16666" sz="1500" spc="54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08328" y="2907537"/>
            <a:ext cx="7740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87169" y="3162426"/>
            <a:ext cx="223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21028" y="3183889"/>
            <a:ext cx="754380" cy="0"/>
          </a:xfrm>
          <a:custGeom>
            <a:avLst/>
            <a:gdLst/>
            <a:ahLst/>
            <a:cxnLst/>
            <a:rect l="l" t="t" r="r" b="b"/>
            <a:pathLst>
              <a:path w="754380" h="0">
                <a:moveTo>
                  <a:pt x="0" y="0"/>
                </a:moveTo>
                <a:lnTo>
                  <a:pt x="7543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011426" y="3043173"/>
            <a:ext cx="6381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3485514"/>
            <a:ext cx="6000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S.</a:t>
            </a:r>
            <a:r>
              <a:rPr dirty="0" sz="1400" spc="-1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.E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100" y="3964050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5992" y="4052442"/>
            <a:ext cx="19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10386" y="4082922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31696" y="4104766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036116" y="3828414"/>
            <a:ext cx="9550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42644" algn="l"/>
              </a:tabLst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879345" y="4104766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73100" y="4523358"/>
            <a:ext cx="1771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15136" y="4611751"/>
            <a:ext cx="194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42212" y="4387722"/>
            <a:ext cx="48640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16482" y="4642230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237792" y="4664075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119629" y="438772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132329" y="4664075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529841" y="3964050"/>
            <a:ext cx="1022350" cy="798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Times New Roman"/>
              <a:cs typeface="Times New Roman"/>
            </a:endParaRPr>
          </a:p>
          <a:p>
            <a:pPr marL="20320">
              <a:lnSpc>
                <a:spcPct val="100000"/>
              </a:lnSpc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874773" y="5153278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13582" y="5147182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673100" y="5012562"/>
            <a:ext cx="3248025" cy="1020444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baseline="47222" sz="1500" spc="427">
                <a:latin typeface="Cambria Math"/>
                <a:cs typeface="Cambria Math"/>
              </a:rPr>
              <a:t> </a:t>
            </a:r>
            <a:r>
              <a:rPr dirty="0" baseline="47222" sz="1500" spc="434">
                <a:latin typeface="Cambria Math"/>
                <a:cs typeface="Cambria Math"/>
              </a:rPr>
              <a:t> </a:t>
            </a:r>
            <a:r>
              <a:rPr dirty="0" baseline="47222" sz="1500" spc="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7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1268730">
              <a:lnSpc>
                <a:spcPct val="100000"/>
              </a:lnSpc>
              <a:spcBef>
                <a:spcPts val="425"/>
              </a:spcBef>
              <a:tabLst>
                <a:tab pos="233997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4-  </a:t>
            </a:r>
            <a:r>
              <a:rPr dirty="0" sz="1400" spc="-5">
                <a:latin typeface="Times New Roman"/>
                <a:cs typeface="Times New Roman"/>
              </a:rPr>
              <a:t>joint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condition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85800" y="6336157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284986" y="6336157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73100" y="6201536"/>
            <a:ext cx="1848485" cy="21189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22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7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  <a:tabLst>
                <a:tab pos="61150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400" spc="-5">
                <a:latin typeface="Times New Roman"/>
                <a:cs typeface="Times New Roman"/>
              </a:rPr>
              <a:t>5-final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moments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238625" y="1581149"/>
            <a:ext cx="1514475" cy="0"/>
          </a:xfrm>
          <a:custGeom>
            <a:avLst/>
            <a:gdLst/>
            <a:ahLst/>
            <a:cxnLst/>
            <a:rect l="l" t="t" r="r" b="b"/>
            <a:pathLst>
              <a:path w="1514475" h="0">
                <a:moveTo>
                  <a:pt x="0" y="0"/>
                </a:moveTo>
                <a:lnTo>
                  <a:pt x="1514475" y="0"/>
                </a:lnTo>
              </a:path>
            </a:pathLst>
          </a:custGeom>
          <a:ln w="254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238625" y="1581149"/>
            <a:ext cx="0" cy="1590675"/>
          </a:xfrm>
          <a:custGeom>
            <a:avLst/>
            <a:gdLst/>
            <a:ahLst/>
            <a:cxnLst/>
            <a:rect l="l" t="t" r="r" b="b"/>
            <a:pathLst>
              <a:path w="0" h="1590675">
                <a:moveTo>
                  <a:pt x="0" y="0"/>
                </a:moveTo>
                <a:lnTo>
                  <a:pt x="0" y="1590675"/>
                </a:lnTo>
              </a:path>
            </a:pathLst>
          </a:custGeom>
          <a:ln w="254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753100" y="1581149"/>
            <a:ext cx="0" cy="1590675"/>
          </a:xfrm>
          <a:custGeom>
            <a:avLst/>
            <a:gdLst/>
            <a:ahLst/>
            <a:cxnLst/>
            <a:rect l="l" t="t" r="r" b="b"/>
            <a:pathLst>
              <a:path w="0" h="1590675">
                <a:moveTo>
                  <a:pt x="0" y="0"/>
                </a:moveTo>
                <a:lnTo>
                  <a:pt x="0" y="1590675"/>
                </a:lnTo>
              </a:path>
            </a:pathLst>
          </a:custGeom>
          <a:ln w="254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971925" y="3171824"/>
            <a:ext cx="523875" cy="95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3971925" y="3171824"/>
            <a:ext cx="523875" cy="95250"/>
          </a:xfrm>
          <a:custGeom>
            <a:avLst/>
            <a:gdLst/>
            <a:ahLst/>
            <a:cxnLst/>
            <a:rect l="l" t="t" r="r" b="b"/>
            <a:pathLst>
              <a:path w="523875" h="95250">
                <a:moveTo>
                  <a:pt x="0" y="95250"/>
                </a:moveTo>
                <a:lnTo>
                  <a:pt x="523875" y="95250"/>
                </a:lnTo>
                <a:lnTo>
                  <a:pt x="523875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495925" y="3171824"/>
            <a:ext cx="523875" cy="95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495925" y="3171824"/>
            <a:ext cx="523875" cy="95250"/>
          </a:xfrm>
          <a:custGeom>
            <a:avLst/>
            <a:gdLst/>
            <a:ahLst/>
            <a:cxnLst/>
            <a:rect l="l" t="t" r="r" b="b"/>
            <a:pathLst>
              <a:path w="523875" h="95250">
                <a:moveTo>
                  <a:pt x="0" y="95250"/>
                </a:moveTo>
                <a:lnTo>
                  <a:pt x="523875" y="95250"/>
                </a:lnTo>
                <a:lnTo>
                  <a:pt x="523875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238625" y="1447799"/>
            <a:ext cx="1522095" cy="133350"/>
          </a:xfrm>
          <a:custGeom>
            <a:avLst/>
            <a:gdLst/>
            <a:ahLst/>
            <a:cxnLst/>
            <a:rect l="l" t="t" r="r" b="b"/>
            <a:pathLst>
              <a:path w="1522095" h="133350">
                <a:moveTo>
                  <a:pt x="0" y="133350"/>
                </a:moveTo>
                <a:lnTo>
                  <a:pt x="16519" y="87749"/>
                </a:lnTo>
                <a:lnTo>
                  <a:pt x="35004" y="48101"/>
                </a:lnTo>
                <a:lnTo>
                  <a:pt x="57417" y="20121"/>
                </a:lnTo>
                <a:lnTo>
                  <a:pt x="85725" y="9525"/>
                </a:lnTo>
                <a:lnTo>
                  <a:pt x="115016" y="22402"/>
                </a:lnTo>
                <a:lnTo>
                  <a:pt x="149824" y="53111"/>
                </a:lnTo>
                <a:lnTo>
                  <a:pt x="187131" y="89763"/>
                </a:lnTo>
                <a:lnTo>
                  <a:pt x="223921" y="120472"/>
                </a:lnTo>
                <a:lnTo>
                  <a:pt x="257175" y="133350"/>
                </a:lnTo>
                <a:lnTo>
                  <a:pt x="292566" y="114002"/>
                </a:lnTo>
                <a:lnTo>
                  <a:pt x="324564" y="71437"/>
                </a:lnTo>
                <a:lnTo>
                  <a:pt x="356205" y="28872"/>
                </a:lnTo>
                <a:lnTo>
                  <a:pt x="390525" y="9525"/>
                </a:lnTo>
                <a:lnTo>
                  <a:pt x="422056" y="22280"/>
                </a:lnTo>
                <a:lnTo>
                  <a:pt x="456392" y="52745"/>
                </a:lnTo>
                <a:lnTo>
                  <a:pt x="491154" y="89214"/>
                </a:lnTo>
                <a:lnTo>
                  <a:pt x="523966" y="119984"/>
                </a:lnTo>
                <a:lnTo>
                  <a:pt x="552450" y="133350"/>
                </a:lnTo>
                <a:lnTo>
                  <a:pt x="578405" y="116026"/>
                </a:lnTo>
                <a:lnTo>
                  <a:pt x="597693" y="76676"/>
                </a:lnTo>
                <a:lnTo>
                  <a:pt x="618172" y="37087"/>
                </a:lnTo>
                <a:lnTo>
                  <a:pt x="647700" y="19050"/>
                </a:lnTo>
                <a:lnTo>
                  <a:pt x="681182" y="31242"/>
                </a:lnTo>
                <a:lnTo>
                  <a:pt x="720943" y="60198"/>
                </a:lnTo>
                <a:lnTo>
                  <a:pt x="763965" y="94488"/>
                </a:lnTo>
                <a:lnTo>
                  <a:pt x="807232" y="122682"/>
                </a:lnTo>
                <a:lnTo>
                  <a:pt x="847725" y="133350"/>
                </a:lnTo>
                <a:lnTo>
                  <a:pt x="885322" y="118262"/>
                </a:lnTo>
                <a:lnTo>
                  <a:pt x="922035" y="85039"/>
                </a:lnTo>
                <a:lnTo>
                  <a:pt x="958047" y="46024"/>
                </a:lnTo>
                <a:lnTo>
                  <a:pt x="993541" y="13563"/>
                </a:lnTo>
                <a:lnTo>
                  <a:pt x="1028700" y="0"/>
                </a:lnTo>
                <a:lnTo>
                  <a:pt x="1064392" y="13746"/>
                </a:lnTo>
                <a:lnTo>
                  <a:pt x="1100571" y="46573"/>
                </a:lnTo>
                <a:lnTo>
                  <a:pt x="1136050" y="85862"/>
                </a:lnTo>
                <a:lnTo>
                  <a:pt x="1169639" y="118993"/>
                </a:lnTo>
                <a:lnTo>
                  <a:pt x="1200150" y="133350"/>
                </a:lnTo>
                <a:lnTo>
                  <a:pt x="1232564" y="114538"/>
                </a:lnTo>
                <a:lnTo>
                  <a:pt x="1260395" y="71913"/>
                </a:lnTo>
                <a:lnTo>
                  <a:pt x="1286678" y="29051"/>
                </a:lnTo>
                <a:lnTo>
                  <a:pt x="1314450" y="9525"/>
                </a:lnTo>
                <a:lnTo>
                  <a:pt x="1345763" y="28872"/>
                </a:lnTo>
                <a:lnTo>
                  <a:pt x="1378743" y="71437"/>
                </a:lnTo>
                <a:lnTo>
                  <a:pt x="1410533" y="114002"/>
                </a:lnTo>
                <a:lnTo>
                  <a:pt x="1438275" y="133350"/>
                </a:lnTo>
                <a:lnTo>
                  <a:pt x="1462325" y="114002"/>
                </a:lnTo>
                <a:lnTo>
                  <a:pt x="1483995" y="71437"/>
                </a:lnTo>
                <a:lnTo>
                  <a:pt x="1501854" y="28872"/>
                </a:lnTo>
                <a:lnTo>
                  <a:pt x="1514475" y="9525"/>
                </a:lnTo>
                <a:lnTo>
                  <a:pt x="1520725" y="20121"/>
                </a:lnTo>
                <a:lnTo>
                  <a:pt x="1521618" y="48101"/>
                </a:lnTo>
                <a:lnTo>
                  <a:pt x="1518939" y="87749"/>
                </a:lnTo>
                <a:lnTo>
                  <a:pt x="1514475" y="1333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3994784" y="2924301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51172" y="1473453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775197" y="1400301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833109" y="2829813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845302" y="2127249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5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851272" y="2973069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8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27736" y="362942"/>
            <a:ext cx="6709409" cy="1077595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50"/>
              </a:spcBef>
            </a:pPr>
            <a:r>
              <a:rPr dirty="0" sz="1400" spc="-5">
                <a:latin typeface="Times New Roman"/>
                <a:cs typeface="Times New Roman"/>
              </a:rPr>
              <a:t>Example(4):- using slope-deflection method, analysis the frame shown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figure.EI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>
              <a:latin typeface="Times New Roman"/>
              <a:cs typeface="Times New Roman"/>
            </a:endParaRPr>
          </a:p>
          <a:p>
            <a:pPr marL="4197985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120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4562475" y="4171949"/>
            <a:ext cx="1514475" cy="0"/>
          </a:xfrm>
          <a:custGeom>
            <a:avLst/>
            <a:gdLst/>
            <a:ahLst/>
            <a:cxnLst/>
            <a:rect l="l" t="t" r="r" b="b"/>
            <a:pathLst>
              <a:path w="1514475" h="0">
                <a:moveTo>
                  <a:pt x="0" y="0"/>
                </a:moveTo>
                <a:lnTo>
                  <a:pt x="1514475" y="0"/>
                </a:lnTo>
              </a:path>
            </a:pathLst>
          </a:custGeom>
          <a:ln w="254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562475" y="4171949"/>
            <a:ext cx="0" cy="1590675"/>
          </a:xfrm>
          <a:custGeom>
            <a:avLst/>
            <a:gdLst/>
            <a:ahLst/>
            <a:cxnLst/>
            <a:rect l="l" t="t" r="r" b="b"/>
            <a:pathLst>
              <a:path w="0" h="1590675">
                <a:moveTo>
                  <a:pt x="0" y="0"/>
                </a:moveTo>
                <a:lnTo>
                  <a:pt x="0" y="1590674"/>
                </a:lnTo>
              </a:path>
            </a:pathLst>
          </a:custGeom>
          <a:ln w="254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6076950" y="4171949"/>
            <a:ext cx="0" cy="1590675"/>
          </a:xfrm>
          <a:custGeom>
            <a:avLst/>
            <a:gdLst/>
            <a:ahLst/>
            <a:cxnLst/>
            <a:rect l="l" t="t" r="r" b="b"/>
            <a:pathLst>
              <a:path w="0" h="1590675">
                <a:moveTo>
                  <a:pt x="0" y="0"/>
                </a:moveTo>
                <a:lnTo>
                  <a:pt x="0" y="1590674"/>
                </a:lnTo>
              </a:path>
            </a:pathLst>
          </a:custGeom>
          <a:ln w="254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295775" y="5762624"/>
            <a:ext cx="523875" cy="95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295775" y="5762624"/>
            <a:ext cx="523875" cy="95250"/>
          </a:xfrm>
          <a:custGeom>
            <a:avLst/>
            <a:gdLst/>
            <a:ahLst/>
            <a:cxnLst/>
            <a:rect l="l" t="t" r="r" b="b"/>
            <a:pathLst>
              <a:path w="523875" h="95250">
                <a:moveTo>
                  <a:pt x="0" y="95250"/>
                </a:moveTo>
                <a:lnTo>
                  <a:pt x="523875" y="95250"/>
                </a:lnTo>
                <a:lnTo>
                  <a:pt x="523875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819775" y="5762624"/>
            <a:ext cx="523875" cy="952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819775" y="5762624"/>
            <a:ext cx="523875" cy="95250"/>
          </a:xfrm>
          <a:custGeom>
            <a:avLst/>
            <a:gdLst/>
            <a:ahLst/>
            <a:cxnLst/>
            <a:rect l="l" t="t" r="r" b="b"/>
            <a:pathLst>
              <a:path w="523875" h="95250">
                <a:moveTo>
                  <a:pt x="0" y="95250"/>
                </a:moveTo>
                <a:lnTo>
                  <a:pt x="523875" y="95250"/>
                </a:lnTo>
                <a:lnTo>
                  <a:pt x="523875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562475" y="4038599"/>
            <a:ext cx="1522095" cy="133350"/>
          </a:xfrm>
          <a:custGeom>
            <a:avLst/>
            <a:gdLst/>
            <a:ahLst/>
            <a:cxnLst/>
            <a:rect l="l" t="t" r="r" b="b"/>
            <a:pathLst>
              <a:path w="1522095" h="133350">
                <a:moveTo>
                  <a:pt x="0" y="133350"/>
                </a:moveTo>
                <a:lnTo>
                  <a:pt x="16519" y="87749"/>
                </a:lnTo>
                <a:lnTo>
                  <a:pt x="35004" y="48101"/>
                </a:lnTo>
                <a:lnTo>
                  <a:pt x="57417" y="20121"/>
                </a:lnTo>
                <a:lnTo>
                  <a:pt x="85725" y="9525"/>
                </a:lnTo>
                <a:lnTo>
                  <a:pt x="115016" y="22402"/>
                </a:lnTo>
                <a:lnTo>
                  <a:pt x="149824" y="53111"/>
                </a:lnTo>
                <a:lnTo>
                  <a:pt x="187131" y="89763"/>
                </a:lnTo>
                <a:lnTo>
                  <a:pt x="223921" y="120472"/>
                </a:lnTo>
                <a:lnTo>
                  <a:pt x="257175" y="133350"/>
                </a:lnTo>
                <a:lnTo>
                  <a:pt x="292566" y="114002"/>
                </a:lnTo>
                <a:lnTo>
                  <a:pt x="324564" y="71437"/>
                </a:lnTo>
                <a:lnTo>
                  <a:pt x="356205" y="28872"/>
                </a:lnTo>
                <a:lnTo>
                  <a:pt x="390525" y="9525"/>
                </a:lnTo>
                <a:lnTo>
                  <a:pt x="422056" y="22280"/>
                </a:lnTo>
                <a:lnTo>
                  <a:pt x="456392" y="52745"/>
                </a:lnTo>
                <a:lnTo>
                  <a:pt x="491154" y="89214"/>
                </a:lnTo>
                <a:lnTo>
                  <a:pt x="523966" y="119984"/>
                </a:lnTo>
                <a:lnTo>
                  <a:pt x="552450" y="133350"/>
                </a:lnTo>
                <a:lnTo>
                  <a:pt x="578405" y="116026"/>
                </a:lnTo>
                <a:lnTo>
                  <a:pt x="597693" y="76676"/>
                </a:lnTo>
                <a:lnTo>
                  <a:pt x="618172" y="37087"/>
                </a:lnTo>
                <a:lnTo>
                  <a:pt x="647700" y="19050"/>
                </a:lnTo>
                <a:lnTo>
                  <a:pt x="681182" y="31242"/>
                </a:lnTo>
                <a:lnTo>
                  <a:pt x="720943" y="60198"/>
                </a:lnTo>
                <a:lnTo>
                  <a:pt x="763965" y="94488"/>
                </a:lnTo>
                <a:lnTo>
                  <a:pt x="807232" y="122682"/>
                </a:lnTo>
                <a:lnTo>
                  <a:pt x="847725" y="133350"/>
                </a:lnTo>
                <a:lnTo>
                  <a:pt x="885322" y="118262"/>
                </a:lnTo>
                <a:lnTo>
                  <a:pt x="922035" y="85039"/>
                </a:lnTo>
                <a:lnTo>
                  <a:pt x="958047" y="46024"/>
                </a:lnTo>
                <a:lnTo>
                  <a:pt x="993541" y="13563"/>
                </a:lnTo>
                <a:lnTo>
                  <a:pt x="1028700" y="0"/>
                </a:lnTo>
                <a:lnTo>
                  <a:pt x="1064392" y="13746"/>
                </a:lnTo>
                <a:lnTo>
                  <a:pt x="1100571" y="46573"/>
                </a:lnTo>
                <a:lnTo>
                  <a:pt x="1136050" y="85862"/>
                </a:lnTo>
                <a:lnTo>
                  <a:pt x="1169639" y="118993"/>
                </a:lnTo>
                <a:lnTo>
                  <a:pt x="1200150" y="133350"/>
                </a:lnTo>
                <a:lnTo>
                  <a:pt x="1232564" y="114538"/>
                </a:lnTo>
                <a:lnTo>
                  <a:pt x="1260395" y="71913"/>
                </a:lnTo>
                <a:lnTo>
                  <a:pt x="1286678" y="29051"/>
                </a:lnTo>
                <a:lnTo>
                  <a:pt x="1314450" y="9525"/>
                </a:lnTo>
                <a:lnTo>
                  <a:pt x="1345763" y="28872"/>
                </a:lnTo>
                <a:lnTo>
                  <a:pt x="1378743" y="71437"/>
                </a:lnTo>
                <a:lnTo>
                  <a:pt x="1410533" y="114002"/>
                </a:lnTo>
                <a:lnTo>
                  <a:pt x="1438275" y="133350"/>
                </a:lnTo>
                <a:lnTo>
                  <a:pt x="1462325" y="114002"/>
                </a:lnTo>
                <a:lnTo>
                  <a:pt x="1483995" y="71437"/>
                </a:lnTo>
                <a:lnTo>
                  <a:pt x="1501854" y="28872"/>
                </a:lnTo>
                <a:lnTo>
                  <a:pt x="1514475" y="9525"/>
                </a:lnTo>
                <a:lnTo>
                  <a:pt x="1520725" y="20121"/>
                </a:lnTo>
                <a:lnTo>
                  <a:pt x="1521618" y="48101"/>
                </a:lnTo>
                <a:lnTo>
                  <a:pt x="1518939" y="87749"/>
                </a:lnTo>
                <a:lnTo>
                  <a:pt x="1514475" y="1333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4317872" y="5515736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375784" y="4064634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099809" y="3991482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156197" y="5421248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169914" y="4718430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5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175884" y="5564504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8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4936616" y="3791838"/>
            <a:ext cx="7429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120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562475" y="4171949"/>
            <a:ext cx="1514475" cy="342900"/>
          </a:xfrm>
          <a:custGeom>
            <a:avLst/>
            <a:gdLst/>
            <a:ahLst/>
            <a:cxnLst/>
            <a:rect l="l" t="t" r="r" b="b"/>
            <a:pathLst>
              <a:path w="1514475" h="342900">
                <a:moveTo>
                  <a:pt x="0" y="0"/>
                </a:moveTo>
                <a:lnTo>
                  <a:pt x="36552" y="24497"/>
                </a:lnTo>
                <a:lnTo>
                  <a:pt x="74771" y="49768"/>
                </a:lnTo>
                <a:lnTo>
                  <a:pt x="116085" y="76348"/>
                </a:lnTo>
                <a:lnTo>
                  <a:pt x="161925" y="104774"/>
                </a:lnTo>
                <a:lnTo>
                  <a:pt x="202219" y="129651"/>
                </a:lnTo>
                <a:lnTo>
                  <a:pt x="245318" y="156265"/>
                </a:lnTo>
                <a:lnTo>
                  <a:pt x="291129" y="183459"/>
                </a:lnTo>
                <a:lnTo>
                  <a:pt x="339562" y="210073"/>
                </a:lnTo>
                <a:lnTo>
                  <a:pt x="390525" y="234949"/>
                </a:lnTo>
                <a:lnTo>
                  <a:pt x="435327" y="256616"/>
                </a:lnTo>
                <a:lnTo>
                  <a:pt x="482458" y="280434"/>
                </a:lnTo>
                <a:lnTo>
                  <a:pt x="531494" y="303688"/>
                </a:lnTo>
                <a:lnTo>
                  <a:pt x="582012" y="323661"/>
                </a:lnTo>
                <a:lnTo>
                  <a:pt x="633588" y="337637"/>
                </a:lnTo>
                <a:lnTo>
                  <a:pt x="685800" y="342899"/>
                </a:lnTo>
                <a:lnTo>
                  <a:pt x="730025" y="339886"/>
                </a:lnTo>
                <a:lnTo>
                  <a:pt x="773607" y="331384"/>
                </a:lnTo>
                <a:lnTo>
                  <a:pt x="817611" y="318207"/>
                </a:lnTo>
                <a:lnTo>
                  <a:pt x="863103" y="301164"/>
                </a:lnTo>
                <a:lnTo>
                  <a:pt x="911150" y="281066"/>
                </a:lnTo>
                <a:lnTo>
                  <a:pt x="962819" y="258724"/>
                </a:lnTo>
                <a:lnTo>
                  <a:pt x="1019175" y="234949"/>
                </a:lnTo>
                <a:lnTo>
                  <a:pt x="1059522" y="217686"/>
                </a:lnTo>
                <a:lnTo>
                  <a:pt x="1104566" y="197257"/>
                </a:lnTo>
                <a:lnTo>
                  <a:pt x="1153054" y="174463"/>
                </a:lnTo>
                <a:lnTo>
                  <a:pt x="1203732" y="150107"/>
                </a:lnTo>
                <a:lnTo>
                  <a:pt x="1255346" y="124989"/>
                </a:lnTo>
                <a:lnTo>
                  <a:pt x="1306642" y="99911"/>
                </a:lnTo>
                <a:lnTo>
                  <a:pt x="1356367" y="75674"/>
                </a:lnTo>
                <a:lnTo>
                  <a:pt x="1403266" y="53081"/>
                </a:lnTo>
                <a:lnTo>
                  <a:pt x="1446086" y="32932"/>
                </a:lnTo>
                <a:lnTo>
                  <a:pt x="1483574" y="16030"/>
                </a:lnTo>
                <a:lnTo>
                  <a:pt x="1514475" y="3175"/>
                </a:lnTo>
              </a:path>
            </a:pathLst>
          </a:custGeom>
          <a:ln w="9525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337837" y="4171949"/>
            <a:ext cx="231140" cy="1590675"/>
          </a:xfrm>
          <a:custGeom>
            <a:avLst/>
            <a:gdLst/>
            <a:ahLst/>
            <a:cxnLst/>
            <a:rect l="l" t="t" r="r" b="b"/>
            <a:pathLst>
              <a:path w="231139" h="1590675">
                <a:moveTo>
                  <a:pt x="224637" y="0"/>
                </a:moveTo>
                <a:lnTo>
                  <a:pt x="172250" y="20240"/>
                </a:lnTo>
                <a:lnTo>
                  <a:pt x="119862" y="76199"/>
                </a:lnTo>
                <a:lnTo>
                  <a:pt x="101165" y="109713"/>
                </a:lnTo>
                <a:lnTo>
                  <a:pt x="80986" y="151271"/>
                </a:lnTo>
                <a:lnTo>
                  <a:pt x="60807" y="198119"/>
                </a:lnTo>
                <a:lnTo>
                  <a:pt x="42110" y="247508"/>
                </a:lnTo>
                <a:lnTo>
                  <a:pt x="26376" y="296686"/>
                </a:lnTo>
                <a:lnTo>
                  <a:pt x="15087" y="342899"/>
                </a:lnTo>
                <a:lnTo>
                  <a:pt x="6248" y="394482"/>
                </a:lnTo>
                <a:lnTo>
                  <a:pt x="914" y="444967"/>
                </a:lnTo>
                <a:lnTo>
                  <a:pt x="0" y="495696"/>
                </a:lnTo>
                <a:lnTo>
                  <a:pt x="4419" y="548010"/>
                </a:lnTo>
                <a:lnTo>
                  <a:pt x="15087" y="603249"/>
                </a:lnTo>
                <a:lnTo>
                  <a:pt x="28567" y="645911"/>
                </a:lnTo>
                <a:lnTo>
                  <a:pt x="47578" y="691372"/>
                </a:lnTo>
                <a:lnTo>
                  <a:pt x="70188" y="738310"/>
                </a:lnTo>
                <a:lnTo>
                  <a:pt x="94464" y="785404"/>
                </a:lnTo>
                <a:lnTo>
                  <a:pt x="118474" y="831331"/>
                </a:lnTo>
                <a:lnTo>
                  <a:pt x="140284" y="874770"/>
                </a:lnTo>
                <a:lnTo>
                  <a:pt x="157962" y="914399"/>
                </a:lnTo>
                <a:lnTo>
                  <a:pt x="177271" y="958809"/>
                </a:lnTo>
                <a:lnTo>
                  <a:pt x="193410" y="993373"/>
                </a:lnTo>
                <a:lnTo>
                  <a:pt x="216910" y="1067348"/>
                </a:lnTo>
                <a:lnTo>
                  <a:pt x="224637" y="1123949"/>
                </a:lnTo>
                <a:lnTo>
                  <a:pt x="227647" y="1163725"/>
                </a:lnTo>
                <a:lnTo>
                  <a:pt x="229576" y="1207764"/>
                </a:lnTo>
                <a:lnTo>
                  <a:pt x="230564" y="1255536"/>
                </a:lnTo>
                <a:lnTo>
                  <a:pt x="230752" y="1306505"/>
                </a:lnTo>
                <a:lnTo>
                  <a:pt x="230282" y="1360141"/>
                </a:lnTo>
                <a:lnTo>
                  <a:pt x="229294" y="1415908"/>
                </a:lnTo>
                <a:lnTo>
                  <a:pt x="227930" y="1473275"/>
                </a:lnTo>
                <a:lnTo>
                  <a:pt x="226330" y="1531708"/>
                </a:lnTo>
                <a:lnTo>
                  <a:pt x="224637" y="1590674"/>
                </a:lnTo>
              </a:path>
            </a:pathLst>
          </a:custGeom>
          <a:ln w="9525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069565" y="4175124"/>
            <a:ext cx="231140" cy="1590675"/>
          </a:xfrm>
          <a:custGeom>
            <a:avLst/>
            <a:gdLst/>
            <a:ahLst/>
            <a:cxnLst/>
            <a:rect l="l" t="t" r="r" b="b"/>
            <a:pathLst>
              <a:path w="231139" h="1590675">
                <a:moveTo>
                  <a:pt x="6114" y="0"/>
                </a:moveTo>
                <a:lnTo>
                  <a:pt x="58502" y="20240"/>
                </a:lnTo>
                <a:lnTo>
                  <a:pt x="110889" y="76199"/>
                </a:lnTo>
                <a:lnTo>
                  <a:pt x="129587" y="109713"/>
                </a:lnTo>
                <a:lnTo>
                  <a:pt x="149765" y="151271"/>
                </a:lnTo>
                <a:lnTo>
                  <a:pt x="169944" y="198119"/>
                </a:lnTo>
                <a:lnTo>
                  <a:pt x="188642" y="247508"/>
                </a:lnTo>
                <a:lnTo>
                  <a:pt x="204375" y="296686"/>
                </a:lnTo>
                <a:lnTo>
                  <a:pt x="215664" y="342899"/>
                </a:lnTo>
                <a:lnTo>
                  <a:pt x="224504" y="394482"/>
                </a:lnTo>
                <a:lnTo>
                  <a:pt x="229838" y="444967"/>
                </a:lnTo>
                <a:lnTo>
                  <a:pt x="230752" y="495696"/>
                </a:lnTo>
                <a:lnTo>
                  <a:pt x="226332" y="548010"/>
                </a:lnTo>
                <a:lnTo>
                  <a:pt x="215664" y="603249"/>
                </a:lnTo>
                <a:lnTo>
                  <a:pt x="202185" y="645911"/>
                </a:lnTo>
                <a:lnTo>
                  <a:pt x="183174" y="691372"/>
                </a:lnTo>
                <a:lnTo>
                  <a:pt x="160564" y="738310"/>
                </a:lnTo>
                <a:lnTo>
                  <a:pt x="136287" y="785404"/>
                </a:lnTo>
                <a:lnTo>
                  <a:pt x="112278" y="831331"/>
                </a:lnTo>
                <a:lnTo>
                  <a:pt x="90467" y="874770"/>
                </a:lnTo>
                <a:lnTo>
                  <a:pt x="72789" y="914399"/>
                </a:lnTo>
                <a:lnTo>
                  <a:pt x="53480" y="958809"/>
                </a:lnTo>
                <a:lnTo>
                  <a:pt x="37341" y="993373"/>
                </a:lnTo>
                <a:lnTo>
                  <a:pt x="13841" y="1067348"/>
                </a:lnTo>
                <a:lnTo>
                  <a:pt x="6114" y="1123949"/>
                </a:lnTo>
                <a:lnTo>
                  <a:pt x="3104" y="1163725"/>
                </a:lnTo>
                <a:lnTo>
                  <a:pt x="1175" y="1207764"/>
                </a:lnTo>
                <a:lnTo>
                  <a:pt x="188" y="1255536"/>
                </a:lnTo>
                <a:lnTo>
                  <a:pt x="0" y="1306505"/>
                </a:lnTo>
                <a:lnTo>
                  <a:pt x="470" y="1360141"/>
                </a:lnTo>
                <a:lnTo>
                  <a:pt x="1458" y="1415908"/>
                </a:lnTo>
                <a:lnTo>
                  <a:pt x="2822" y="1473275"/>
                </a:lnTo>
                <a:lnTo>
                  <a:pt x="4421" y="1531708"/>
                </a:lnTo>
                <a:lnTo>
                  <a:pt x="6114" y="1590674"/>
                </a:lnTo>
              </a:path>
            </a:pathLst>
          </a:custGeom>
          <a:ln w="9525">
            <a:solidFill>
              <a:srgbClr val="FF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532757" y="6498589"/>
            <a:ext cx="191770" cy="451484"/>
          </a:xfrm>
          <a:custGeom>
            <a:avLst/>
            <a:gdLst/>
            <a:ahLst/>
            <a:cxnLst/>
            <a:rect l="l" t="t" r="r" b="b"/>
            <a:pathLst>
              <a:path w="191770" h="451484">
                <a:moveTo>
                  <a:pt x="128152" y="408906"/>
                </a:moveTo>
                <a:lnTo>
                  <a:pt x="108330" y="433578"/>
                </a:lnTo>
                <a:lnTo>
                  <a:pt x="191642" y="451485"/>
                </a:lnTo>
                <a:lnTo>
                  <a:pt x="176694" y="418973"/>
                </a:lnTo>
                <a:lnTo>
                  <a:pt x="140969" y="418973"/>
                </a:lnTo>
                <a:lnTo>
                  <a:pt x="138175" y="416814"/>
                </a:lnTo>
                <a:lnTo>
                  <a:pt x="128152" y="408906"/>
                </a:lnTo>
                <a:close/>
              </a:path>
              <a:path w="191770" h="451484">
                <a:moveTo>
                  <a:pt x="136051" y="399074"/>
                </a:moveTo>
                <a:lnTo>
                  <a:pt x="128152" y="408906"/>
                </a:lnTo>
                <a:lnTo>
                  <a:pt x="138175" y="416814"/>
                </a:lnTo>
                <a:lnTo>
                  <a:pt x="140969" y="418973"/>
                </a:lnTo>
                <a:lnTo>
                  <a:pt x="144906" y="418465"/>
                </a:lnTo>
                <a:lnTo>
                  <a:pt x="147065" y="415671"/>
                </a:lnTo>
                <a:lnTo>
                  <a:pt x="149225" y="413004"/>
                </a:lnTo>
                <a:lnTo>
                  <a:pt x="148716" y="408940"/>
                </a:lnTo>
                <a:lnTo>
                  <a:pt x="146050" y="406781"/>
                </a:lnTo>
                <a:lnTo>
                  <a:pt x="136051" y="399074"/>
                </a:lnTo>
                <a:close/>
              </a:path>
              <a:path w="191770" h="451484">
                <a:moveTo>
                  <a:pt x="156082" y="374142"/>
                </a:moveTo>
                <a:lnTo>
                  <a:pt x="136051" y="399074"/>
                </a:lnTo>
                <a:lnTo>
                  <a:pt x="146050" y="406781"/>
                </a:lnTo>
                <a:lnTo>
                  <a:pt x="148716" y="408940"/>
                </a:lnTo>
                <a:lnTo>
                  <a:pt x="149225" y="413004"/>
                </a:lnTo>
                <a:lnTo>
                  <a:pt x="147065" y="415671"/>
                </a:lnTo>
                <a:lnTo>
                  <a:pt x="144906" y="418465"/>
                </a:lnTo>
                <a:lnTo>
                  <a:pt x="140969" y="418973"/>
                </a:lnTo>
                <a:lnTo>
                  <a:pt x="176694" y="418973"/>
                </a:lnTo>
                <a:lnTo>
                  <a:pt x="156082" y="374142"/>
                </a:lnTo>
                <a:close/>
              </a:path>
              <a:path w="191770" h="451484">
                <a:moveTo>
                  <a:pt x="38607" y="0"/>
                </a:moveTo>
                <a:lnTo>
                  <a:pt x="35178" y="2159"/>
                </a:lnTo>
                <a:lnTo>
                  <a:pt x="34416" y="5588"/>
                </a:lnTo>
                <a:lnTo>
                  <a:pt x="25272" y="44577"/>
                </a:lnTo>
                <a:lnTo>
                  <a:pt x="16637" y="83185"/>
                </a:lnTo>
                <a:lnTo>
                  <a:pt x="9270" y="121412"/>
                </a:lnTo>
                <a:lnTo>
                  <a:pt x="1777" y="176784"/>
                </a:lnTo>
                <a:lnTo>
                  <a:pt x="0" y="211963"/>
                </a:lnTo>
                <a:lnTo>
                  <a:pt x="126" y="228854"/>
                </a:lnTo>
                <a:lnTo>
                  <a:pt x="6603" y="276606"/>
                </a:lnTo>
                <a:lnTo>
                  <a:pt x="25272" y="319532"/>
                </a:lnTo>
                <a:lnTo>
                  <a:pt x="58546" y="356743"/>
                </a:lnTo>
                <a:lnTo>
                  <a:pt x="99187" y="388874"/>
                </a:lnTo>
                <a:lnTo>
                  <a:pt x="126745" y="407797"/>
                </a:lnTo>
                <a:lnTo>
                  <a:pt x="128152" y="408906"/>
                </a:lnTo>
                <a:lnTo>
                  <a:pt x="136051" y="399074"/>
                </a:lnTo>
                <a:lnTo>
                  <a:pt x="133857" y="397383"/>
                </a:lnTo>
                <a:lnTo>
                  <a:pt x="106679" y="378587"/>
                </a:lnTo>
                <a:lnTo>
                  <a:pt x="93217" y="368554"/>
                </a:lnTo>
                <a:lnTo>
                  <a:pt x="55625" y="336423"/>
                </a:lnTo>
                <a:lnTo>
                  <a:pt x="28701" y="300736"/>
                </a:lnTo>
                <a:lnTo>
                  <a:pt x="16001" y="259461"/>
                </a:lnTo>
                <a:lnTo>
                  <a:pt x="12572" y="212344"/>
                </a:lnTo>
                <a:lnTo>
                  <a:pt x="13080" y="195453"/>
                </a:lnTo>
                <a:lnTo>
                  <a:pt x="18795" y="142240"/>
                </a:lnTo>
                <a:lnTo>
                  <a:pt x="29082" y="85979"/>
                </a:lnTo>
                <a:lnTo>
                  <a:pt x="37591" y="47498"/>
                </a:lnTo>
                <a:lnTo>
                  <a:pt x="47497" y="5080"/>
                </a:lnTo>
                <a:lnTo>
                  <a:pt x="45465" y="1651"/>
                </a:lnTo>
                <a:lnTo>
                  <a:pt x="42037" y="762"/>
                </a:lnTo>
                <a:lnTo>
                  <a:pt x="386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393438" y="6706107"/>
            <a:ext cx="251460" cy="315595"/>
          </a:xfrm>
          <a:custGeom>
            <a:avLst/>
            <a:gdLst/>
            <a:ahLst/>
            <a:cxnLst/>
            <a:rect l="l" t="t" r="r" b="b"/>
            <a:pathLst>
              <a:path w="251460" h="315595">
                <a:moveTo>
                  <a:pt x="209947" y="247326"/>
                </a:moveTo>
                <a:lnTo>
                  <a:pt x="180721" y="259587"/>
                </a:lnTo>
                <a:lnTo>
                  <a:pt x="245237" y="315087"/>
                </a:lnTo>
                <a:lnTo>
                  <a:pt x="248688" y="263778"/>
                </a:lnTo>
                <a:lnTo>
                  <a:pt x="219963" y="263778"/>
                </a:lnTo>
                <a:lnTo>
                  <a:pt x="216281" y="262254"/>
                </a:lnTo>
                <a:lnTo>
                  <a:pt x="214884" y="259079"/>
                </a:lnTo>
                <a:lnTo>
                  <a:pt x="209947" y="247326"/>
                </a:lnTo>
                <a:close/>
              </a:path>
              <a:path w="251460" h="315595">
                <a:moveTo>
                  <a:pt x="221604" y="242436"/>
                </a:moveTo>
                <a:lnTo>
                  <a:pt x="209947" y="247326"/>
                </a:lnTo>
                <a:lnTo>
                  <a:pt x="214884" y="259079"/>
                </a:lnTo>
                <a:lnTo>
                  <a:pt x="216281" y="262254"/>
                </a:lnTo>
                <a:lnTo>
                  <a:pt x="219963" y="263778"/>
                </a:lnTo>
                <a:lnTo>
                  <a:pt x="223265" y="262381"/>
                </a:lnTo>
                <a:lnTo>
                  <a:pt x="226440" y="260985"/>
                </a:lnTo>
                <a:lnTo>
                  <a:pt x="227964" y="257301"/>
                </a:lnTo>
                <a:lnTo>
                  <a:pt x="226567" y="254126"/>
                </a:lnTo>
                <a:lnTo>
                  <a:pt x="221604" y="242436"/>
                </a:lnTo>
                <a:close/>
              </a:path>
              <a:path w="251460" h="315595">
                <a:moveTo>
                  <a:pt x="250951" y="230124"/>
                </a:moveTo>
                <a:lnTo>
                  <a:pt x="221604" y="242436"/>
                </a:lnTo>
                <a:lnTo>
                  <a:pt x="226567" y="254126"/>
                </a:lnTo>
                <a:lnTo>
                  <a:pt x="227964" y="257301"/>
                </a:lnTo>
                <a:lnTo>
                  <a:pt x="226440" y="260985"/>
                </a:lnTo>
                <a:lnTo>
                  <a:pt x="223265" y="262381"/>
                </a:lnTo>
                <a:lnTo>
                  <a:pt x="219963" y="263778"/>
                </a:lnTo>
                <a:lnTo>
                  <a:pt x="248688" y="263778"/>
                </a:lnTo>
                <a:lnTo>
                  <a:pt x="250951" y="230124"/>
                </a:lnTo>
                <a:close/>
              </a:path>
              <a:path w="251460" h="315595">
                <a:moveTo>
                  <a:pt x="8762" y="0"/>
                </a:moveTo>
                <a:lnTo>
                  <a:pt x="4825" y="253"/>
                </a:lnTo>
                <a:lnTo>
                  <a:pt x="2412" y="2793"/>
                </a:lnTo>
                <a:lnTo>
                  <a:pt x="0" y="5461"/>
                </a:lnTo>
                <a:lnTo>
                  <a:pt x="253" y="9398"/>
                </a:lnTo>
                <a:lnTo>
                  <a:pt x="2794" y="11811"/>
                </a:lnTo>
                <a:lnTo>
                  <a:pt x="48260" y="53086"/>
                </a:lnTo>
                <a:lnTo>
                  <a:pt x="70231" y="73660"/>
                </a:lnTo>
                <a:lnTo>
                  <a:pt x="111760" y="114300"/>
                </a:lnTo>
                <a:lnTo>
                  <a:pt x="148336" y="153797"/>
                </a:lnTo>
                <a:lnTo>
                  <a:pt x="177926" y="191897"/>
                </a:lnTo>
                <a:lnTo>
                  <a:pt x="200406" y="228473"/>
                </a:lnTo>
                <a:lnTo>
                  <a:pt x="209947" y="247326"/>
                </a:lnTo>
                <a:lnTo>
                  <a:pt x="221604" y="242436"/>
                </a:lnTo>
                <a:lnTo>
                  <a:pt x="200533" y="203453"/>
                </a:lnTo>
                <a:lnTo>
                  <a:pt x="173989" y="164973"/>
                </a:lnTo>
                <a:lnTo>
                  <a:pt x="139953" y="125349"/>
                </a:lnTo>
                <a:lnTo>
                  <a:pt x="100329" y="84962"/>
                </a:lnTo>
                <a:lnTo>
                  <a:pt x="56769" y="43814"/>
                </a:lnTo>
                <a:lnTo>
                  <a:pt x="87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549775" y="6788150"/>
            <a:ext cx="1514475" cy="0"/>
          </a:xfrm>
          <a:custGeom>
            <a:avLst/>
            <a:gdLst/>
            <a:ahLst/>
            <a:cxnLst/>
            <a:rect l="l" t="t" r="r" b="b"/>
            <a:pathLst>
              <a:path w="1514475" h="0">
                <a:moveTo>
                  <a:pt x="0" y="0"/>
                </a:moveTo>
                <a:lnTo>
                  <a:pt x="1514475" y="0"/>
                </a:lnTo>
              </a:path>
            </a:pathLst>
          </a:custGeom>
          <a:ln w="254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549775" y="6788150"/>
            <a:ext cx="0" cy="1590675"/>
          </a:xfrm>
          <a:custGeom>
            <a:avLst/>
            <a:gdLst/>
            <a:ahLst/>
            <a:cxnLst/>
            <a:rect l="l" t="t" r="r" b="b"/>
            <a:pathLst>
              <a:path w="0" h="1590675">
                <a:moveTo>
                  <a:pt x="0" y="0"/>
                </a:moveTo>
                <a:lnTo>
                  <a:pt x="0" y="1590675"/>
                </a:lnTo>
              </a:path>
            </a:pathLst>
          </a:custGeom>
          <a:ln w="254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064250" y="6788150"/>
            <a:ext cx="0" cy="1590675"/>
          </a:xfrm>
          <a:custGeom>
            <a:avLst/>
            <a:gdLst/>
            <a:ahLst/>
            <a:cxnLst/>
            <a:rect l="l" t="t" r="r" b="b"/>
            <a:pathLst>
              <a:path w="0" h="1590675">
                <a:moveTo>
                  <a:pt x="0" y="0"/>
                </a:moveTo>
                <a:lnTo>
                  <a:pt x="0" y="1590675"/>
                </a:lnTo>
              </a:path>
            </a:pathLst>
          </a:custGeom>
          <a:ln w="25400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283075" y="8378825"/>
            <a:ext cx="523875" cy="95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283075" y="8378825"/>
            <a:ext cx="523875" cy="95250"/>
          </a:xfrm>
          <a:custGeom>
            <a:avLst/>
            <a:gdLst/>
            <a:ahLst/>
            <a:cxnLst/>
            <a:rect l="l" t="t" r="r" b="b"/>
            <a:pathLst>
              <a:path w="523875" h="95250">
                <a:moveTo>
                  <a:pt x="0" y="95249"/>
                </a:moveTo>
                <a:lnTo>
                  <a:pt x="523875" y="95249"/>
                </a:lnTo>
                <a:lnTo>
                  <a:pt x="523875" y="0"/>
                </a:lnTo>
                <a:lnTo>
                  <a:pt x="0" y="0"/>
                </a:lnTo>
                <a:lnTo>
                  <a:pt x="0" y="9524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807075" y="8378825"/>
            <a:ext cx="523875" cy="952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807075" y="8378825"/>
            <a:ext cx="523875" cy="95250"/>
          </a:xfrm>
          <a:custGeom>
            <a:avLst/>
            <a:gdLst/>
            <a:ahLst/>
            <a:cxnLst/>
            <a:rect l="l" t="t" r="r" b="b"/>
            <a:pathLst>
              <a:path w="523875" h="95250">
                <a:moveTo>
                  <a:pt x="0" y="95249"/>
                </a:moveTo>
                <a:lnTo>
                  <a:pt x="523875" y="95249"/>
                </a:lnTo>
                <a:lnTo>
                  <a:pt x="523875" y="0"/>
                </a:lnTo>
                <a:lnTo>
                  <a:pt x="0" y="0"/>
                </a:lnTo>
                <a:lnTo>
                  <a:pt x="0" y="9524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4549775" y="6654800"/>
            <a:ext cx="1522095" cy="133350"/>
          </a:xfrm>
          <a:custGeom>
            <a:avLst/>
            <a:gdLst/>
            <a:ahLst/>
            <a:cxnLst/>
            <a:rect l="l" t="t" r="r" b="b"/>
            <a:pathLst>
              <a:path w="1522095" h="133350">
                <a:moveTo>
                  <a:pt x="0" y="133350"/>
                </a:moveTo>
                <a:lnTo>
                  <a:pt x="16519" y="87749"/>
                </a:lnTo>
                <a:lnTo>
                  <a:pt x="35004" y="48101"/>
                </a:lnTo>
                <a:lnTo>
                  <a:pt x="57417" y="20121"/>
                </a:lnTo>
                <a:lnTo>
                  <a:pt x="85725" y="9525"/>
                </a:lnTo>
                <a:lnTo>
                  <a:pt x="115016" y="22402"/>
                </a:lnTo>
                <a:lnTo>
                  <a:pt x="149824" y="53111"/>
                </a:lnTo>
                <a:lnTo>
                  <a:pt x="187131" y="89763"/>
                </a:lnTo>
                <a:lnTo>
                  <a:pt x="223921" y="120472"/>
                </a:lnTo>
                <a:lnTo>
                  <a:pt x="257175" y="133350"/>
                </a:lnTo>
                <a:lnTo>
                  <a:pt x="292566" y="114002"/>
                </a:lnTo>
                <a:lnTo>
                  <a:pt x="324564" y="71437"/>
                </a:lnTo>
                <a:lnTo>
                  <a:pt x="356205" y="28872"/>
                </a:lnTo>
                <a:lnTo>
                  <a:pt x="390525" y="9525"/>
                </a:lnTo>
                <a:lnTo>
                  <a:pt x="422056" y="22280"/>
                </a:lnTo>
                <a:lnTo>
                  <a:pt x="456392" y="52745"/>
                </a:lnTo>
                <a:lnTo>
                  <a:pt x="491154" y="89214"/>
                </a:lnTo>
                <a:lnTo>
                  <a:pt x="523966" y="119984"/>
                </a:lnTo>
                <a:lnTo>
                  <a:pt x="552450" y="133350"/>
                </a:lnTo>
                <a:lnTo>
                  <a:pt x="578405" y="116026"/>
                </a:lnTo>
                <a:lnTo>
                  <a:pt x="597693" y="76676"/>
                </a:lnTo>
                <a:lnTo>
                  <a:pt x="618172" y="37087"/>
                </a:lnTo>
                <a:lnTo>
                  <a:pt x="647700" y="19050"/>
                </a:lnTo>
                <a:lnTo>
                  <a:pt x="681182" y="31242"/>
                </a:lnTo>
                <a:lnTo>
                  <a:pt x="720943" y="60198"/>
                </a:lnTo>
                <a:lnTo>
                  <a:pt x="763965" y="94487"/>
                </a:lnTo>
                <a:lnTo>
                  <a:pt x="807232" y="122682"/>
                </a:lnTo>
                <a:lnTo>
                  <a:pt x="847725" y="133350"/>
                </a:lnTo>
                <a:lnTo>
                  <a:pt x="885322" y="118262"/>
                </a:lnTo>
                <a:lnTo>
                  <a:pt x="922035" y="85039"/>
                </a:lnTo>
                <a:lnTo>
                  <a:pt x="958047" y="46024"/>
                </a:lnTo>
                <a:lnTo>
                  <a:pt x="993541" y="13563"/>
                </a:lnTo>
                <a:lnTo>
                  <a:pt x="1028700" y="0"/>
                </a:lnTo>
                <a:lnTo>
                  <a:pt x="1064392" y="13746"/>
                </a:lnTo>
                <a:lnTo>
                  <a:pt x="1100571" y="46573"/>
                </a:lnTo>
                <a:lnTo>
                  <a:pt x="1136050" y="85862"/>
                </a:lnTo>
                <a:lnTo>
                  <a:pt x="1169639" y="118993"/>
                </a:lnTo>
                <a:lnTo>
                  <a:pt x="1200150" y="133350"/>
                </a:lnTo>
                <a:lnTo>
                  <a:pt x="1232564" y="114538"/>
                </a:lnTo>
                <a:lnTo>
                  <a:pt x="1260395" y="71913"/>
                </a:lnTo>
                <a:lnTo>
                  <a:pt x="1286678" y="29051"/>
                </a:lnTo>
                <a:lnTo>
                  <a:pt x="1314450" y="9525"/>
                </a:lnTo>
                <a:lnTo>
                  <a:pt x="1345763" y="28872"/>
                </a:lnTo>
                <a:lnTo>
                  <a:pt x="1378743" y="71437"/>
                </a:lnTo>
                <a:lnTo>
                  <a:pt x="1410533" y="114002"/>
                </a:lnTo>
                <a:lnTo>
                  <a:pt x="1438275" y="133350"/>
                </a:lnTo>
                <a:lnTo>
                  <a:pt x="1462325" y="114002"/>
                </a:lnTo>
                <a:lnTo>
                  <a:pt x="1483995" y="71437"/>
                </a:lnTo>
                <a:lnTo>
                  <a:pt x="1501854" y="28872"/>
                </a:lnTo>
                <a:lnTo>
                  <a:pt x="1514475" y="9525"/>
                </a:lnTo>
                <a:lnTo>
                  <a:pt x="1520725" y="20121"/>
                </a:lnTo>
                <a:lnTo>
                  <a:pt x="1521618" y="48101"/>
                </a:lnTo>
                <a:lnTo>
                  <a:pt x="1518939" y="87749"/>
                </a:lnTo>
                <a:lnTo>
                  <a:pt x="1514475" y="1333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4305680" y="8132826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362069" y="6681596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087617" y="6608444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6144005" y="8036814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6156197" y="7335392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5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162169" y="8180069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8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924425" y="6408800"/>
            <a:ext cx="742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120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718684" y="6975729"/>
            <a:ext cx="521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r>
              <a:rPr dirty="0" sz="1400" spc="-10">
                <a:latin typeface="Calibri"/>
                <a:cs typeface="Calibri"/>
              </a:rPr>
              <a:t>8</a:t>
            </a:r>
            <a:r>
              <a:rPr dirty="0" sz="1400">
                <a:latin typeface="Calibri"/>
                <a:cs typeface="Calibri"/>
              </a:rPr>
              <a:t>7.62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4086225" y="8378825"/>
            <a:ext cx="845819" cy="233679"/>
          </a:xfrm>
          <a:custGeom>
            <a:avLst/>
            <a:gdLst/>
            <a:ahLst/>
            <a:cxnLst/>
            <a:rect l="l" t="t" r="r" b="b"/>
            <a:pathLst>
              <a:path w="845820" h="233679">
                <a:moveTo>
                  <a:pt x="68819" y="33334"/>
                </a:moveTo>
                <a:lnTo>
                  <a:pt x="102362" y="67436"/>
                </a:lnTo>
                <a:lnTo>
                  <a:pt x="150113" y="93979"/>
                </a:lnTo>
                <a:lnTo>
                  <a:pt x="183896" y="112267"/>
                </a:lnTo>
                <a:lnTo>
                  <a:pt x="218821" y="130555"/>
                </a:lnTo>
                <a:lnTo>
                  <a:pt x="254508" y="148589"/>
                </a:lnTo>
                <a:lnTo>
                  <a:pt x="290449" y="165607"/>
                </a:lnTo>
                <a:lnTo>
                  <a:pt x="326136" y="181736"/>
                </a:lnTo>
                <a:lnTo>
                  <a:pt x="395224" y="208914"/>
                </a:lnTo>
                <a:lnTo>
                  <a:pt x="443229" y="223519"/>
                </a:lnTo>
                <a:lnTo>
                  <a:pt x="486663" y="231774"/>
                </a:lnTo>
                <a:lnTo>
                  <a:pt x="512952" y="233679"/>
                </a:lnTo>
                <a:lnTo>
                  <a:pt x="538479" y="233679"/>
                </a:lnTo>
                <a:lnTo>
                  <a:pt x="563245" y="231901"/>
                </a:lnTo>
                <a:lnTo>
                  <a:pt x="587375" y="228218"/>
                </a:lnTo>
                <a:lnTo>
                  <a:pt x="610742" y="223138"/>
                </a:lnTo>
                <a:lnTo>
                  <a:pt x="617815" y="221106"/>
                </a:lnTo>
                <a:lnTo>
                  <a:pt x="537463" y="221106"/>
                </a:lnTo>
                <a:lnTo>
                  <a:pt x="512952" y="220979"/>
                </a:lnTo>
                <a:lnTo>
                  <a:pt x="474599" y="217296"/>
                </a:lnTo>
                <a:lnTo>
                  <a:pt x="431038" y="207136"/>
                </a:lnTo>
                <a:lnTo>
                  <a:pt x="365633" y="184403"/>
                </a:lnTo>
                <a:lnTo>
                  <a:pt x="295528" y="154050"/>
                </a:lnTo>
                <a:lnTo>
                  <a:pt x="259969" y="137032"/>
                </a:lnTo>
                <a:lnTo>
                  <a:pt x="224536" y="119252"/>
                </a:lnTo>
                <a:lnTo>
                  <a:pt x="189737" y="100964"/>
                </a:lnTo>
                <a:lnTo>
                  <a:pt x="156083" y="82803"/>
                </a:lnTo>
                <a:lnTo>
                  <a:pt x="79755" y="39750"/>
                </a:lnTo>
                <a:lnTo>
                  <a:pt x="68819" y="33334"/>
                </a:lnTo>
                <a:close/>
              </a:path>
              <a:path w="845820" h="233679">
                <a:moveTo>
                  <a:pt x="837564" y="88010"/>
                </a:moveTo>
                <a:lnTo>
                  <a:pt x="794765" y="117220"/>
                </a:lnTo>
                <a:lnTo>
                  <a:pt x="754761" y="143382"/>
                </a:lnTo>
                <a:lnTo>
                  <a:pt x="714248" y="167258"/>
                </a:lnTo>
                <a:lnTo>
                  <a:pt x="672464" y="187959"/>
                </a:lnTo>
                <a:lnTo>
                  <a:pt x="629538" y="204596"/>
                </a:lnTo>
                <a:lnTo>
                  <a:pt x="584580" y="215899"/>
                </a:lnTo>
                <a:lnTo>
                  <a:pt x="537463" y="221106"/>
                </a:lnTo>
                <a:lnTo>
                  <a:pt x="617815" y="221106"/>
                </a:lnTo>
                <a:lnTo>
                  <a:pt x="656209" y="208533"/>
                </a:lnTo>
                <a:lnTo>
                  <a:pt x="699388" y="189356"/>
                </a:lnTo>
                <a:lnTo>
                  <a:pt x="741172" y="166496"/>
                </a:lnTo>
                <a:lnTo>
                  <a:pt x="802004" y="127761"/>
                </a:lnTo>
                <a:lnTo>
                  <a:pt x="841755" y="100583"/>
                </a:lnTo>
                <a:lnTo>
                  <a:pt x="845438" y="94614"/>
                </a:lnTo>
                <a:lnTo>
                  <a:pt x="843407" y="91693"/>
                </a:lnTo>
                <a:lnTo>
                  <a:pt x="841501" y="88772"/>
                </a:lnTo>
                <a:lnTo>
                  <a:pt x="837564" y="88010"/>
                </a:lnTo>
                <a:close/>
              </a:path>
              <a:path w="845820" h="233679">
                <a:moveTo>
                  <a:pt x="0" y="0"/>
                </a:moveTo>
                <a:lnTo>
                  <a:pt x="46227" y="71627"/>
                </a:lnTo>
                <a:lnTo>
                  <a:pt x="62358" y="44286"/>
                </a:lnTo>
                <a:lnTo>
                  <a:pt x="48387" y="36067"/>
                </a:lnTo>
                <a:lnTo>
                  <a:pt x="47371" y="32130"/>
                </a:lnTo>
                <a:lnTo>
                  <a:pt x="50926" y="26034"/>
                </a:lnTo>
                <a:lnTo>
                  <a:pt x="54863" y="25145"/>
                </a:lnTo>
                <a:lnTo>
                  <a:pt x="73649" y="25145"/>
                </a:lnTo>
                <a:lnTo>
                  <a:pt x="84962" y="5968"/>
                </a:lnTo>
                <a:lnTo>
                  <a:pt x="0" y="0"/>
                </a:lnTo>
                <a:close/>
              </a:path>
              <a:path w="845820" h="233679">
                <a:moveTo>
                  <a:pt x="54863" y="25145"/>
                </a:moveTo>
                <a:lnTo>
                  <a:pt x="50926" y="26034"/>
                </a:lnTo>
                <a:lnTo>
                  <a:pt x="47371" y="32130"/>
                </a:lnTo>
                <a:lnTo>
                  <a:pt x="48387" y="36067"/>
                </a:lnTo>
                <a:lnTo>
                  <a:pt x="62358" y="44286"/>
                </a:lnTo>
                <a:lnTo>
                  <a:pt x="68819" y="33334"/>
                </a:lnTo>
                <a:lnTo>
                  <a:pt x="54863" y="25145"/>
                </a:lnTo>
                <a:close/>
              </a:path>
              <a:path w="845820" h="233679">
                <a:moveTo>
                  <a:pt x="73649" y="25145"/>
                </a:moveTo>
                <a:lnTo>
                  <a:pt x="54863" y="25145"/>
                </a:lnTo>
                <a:lnTo>
                  <a:pt x="68819" y="33334"/>
                </a:lnTo>
                <a:lnTo>
                  <a:pt x="73649" y="251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3889375" y="8036814"/>
            <a:ext cx="5219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r>
              <a:rPr dirty="0" sz="1400" spc="-10">
                <a:latin typeface="Calibri"/>
                <a:cs typeface="Calibri"/>
              </a:rPr>
              <a:t>4</a:t>
            </a:r>
            <a:r>
              <a:rPr dirty="0" sz="1400">
                <a:latin typeface="Calibri"/>
                <a:cs typeface="Calibri"/>
              </a:rPr>
              <a:t>3.81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4535170" y="8474075"/>
            <a:ext cx="76200" cy="466725"/>
          </a:xfrm>
          <a:custGeom>
            <a:avLst/>
            <a:gdLst/>
            <a:ahLst/>
            <a:cxnLst/>
            <a:rect l="l" t="t" r="r" b="b"/>
            <a:pathLst>
              <a:path w="76200" h="466725">
                <a:moveTo>
                  <a:pt x="41655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463930"/>
                </a:lnTo>
                <a:lnTo>
                  <a:pt x="34543" y="466724"/>
                </a:lnTo>
                <a:lnTo>
                  <a:pt x="41655" y="466724"/>
                </a:lnTo>
                <a:lnTo>
                  <a:pt x="44450" y="463930"/>
                </a:lnTo>
                <a:lnTo>
                  <a:pt x="44450" y="59943"/>
                </a:lnTo>
                <a:lnTo>
                  <a:pt x="41655" y="57149"/>
                </a:lnTo>
                <a:close/>
              </a:path>
              <a:path w="76200" h="466725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466725">
                <a:moveTo>
                  <a:pt x="66675" y="57149"/>
                </a:moveTo>
                <a:lnTo>
                  <a:pt x="41655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4305680" y="8961881"/>
            <a:ext cx="295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480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860800" y="8435975"/>
            <a:ext cx="422275" cy="76200"/>
          </a:xfrm>
          <a:custGeom>
            <a:avLst/>
            <a:gdLst/>
            <a:ahLst/>
            <a:cxnLst/>
            <a:rect l="l" t="t" r="r" b="b"/>
            <a:pathLst>
              <a:path w="422275" h="76200">
                <a:moveTo>
                  <a:pt x="346075" y="0"/>
                </a:moveTo>
                <a:lnTo>
                  <a:pt x="346075" y="76199"/>
                </a:lnTo>
                <a:lnTo>
                  <a:pt x="409575" y="44449"/>
                </a:lnTo>
                <a:lnTo>
                  <a:pt x="362330" y="44449"/>
                </a:lnTo>
                <a:lnTo>
                  <a:pt x="365125" y="41655"/>
                </a:lnTo>
                <a:lnTo>
                  <a:pt x="365125" y="34543"/>
                </a:lnTo>
                <a:lnTo>
                  <a:pt x="362330" y="31749"/>
                </a:lnTo>
                <a:lnTo>
                  <a:pt x="409575" y="31749"/>
                </a:lnTo>
                <a:lnTo>
                  <a:pt x="346075" y="0"/>
                </a:lnTo>
                <a:close/>
              </a:path>
              <a:path w="422275" h="76200">
                <a:moveTo>
                  <a:pt x="346075" y="31749"/>
                </a:moveTo>
                <a:lnTo>
                  <a:pt x="2794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49"/>
                </a:lnTo>
                <a:lnTo>
                  <a:pt x="346075" y="44449"/>
                </a:lnTo>
                <a:lnTo>
                  <a:pt x="346075" y="31749"/>
                </a:lnTo>
                <a:close/>
              </a:path>
              <a:path w="422275" h="76200">
                <a:moveTo>
                  <a:pt x="409575" y="31749"/>
                </a:moveTo>
                <a:lnTo>
                  <a:pt x="362330" y="31749"/>
                </a:lnTo>
                <a:lnTo>
                  <a:pt x="365125" y="34543"/>
                </a:lnTo>
                <a:lnTo>
                  <a:pt x="365125" y="41655"/>
                </a:lnTo>
                <a:lnTo>
                  <a:pt x="362330" y="44449"/>
                </a:lnTo>
                <a:lnTo>
                  <a:pt x="409575" y="44449"/>
                </a:lnTo>
                <a:lnTo>
                  <a:pt x="422275" y="38099"/>
                </a:lnTo>
                <a:lnTo>
                  <a:pt x="40957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3365119" y="8262365"/>
            <a:ext cx="5219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4</a:t>
            </a:r>
            <a:r>
              <a:rPr dirty="0" sz="1400">
                <a:latin typeface="Calibri"/>
                <a:cs typeface="Calibri"/>
              </a:rPr>
              <a:t>4.76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0" name="object 9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91" name="object 9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thaar</dc:creator>
  <dc:title>THEORY OF STRUCTURES -------------------- DR. WISSAM D. SALMAN</dc:title>
  <dcterms:created xsi:type="dcterms:W3CDTF">2018-11-21T18:48:11Z</dcterms:created>
  <dcterms:modified xsi:type="dcterms:W3CDTF">2018-11-21T18:48:11Z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2016-08-10T00:00:00Z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2018-11-21T00:00:00Z</vt:filetime>
  </property>
</Properties>
</file>